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7" r:id="rId1"/>
  </p:sldMasterIdLst>
  <p:notesMasterIdLst>
    <p:notesMasterId r:id="rId3"/>
  </p:notesMasterIdLst>
  <p:handoutMasterIdLst>
    <p:handoutMasterId r:id="rId4"/>
  </p:handoutMasterIdLst>
  <p:sldIdLst>
    <p:sldId id="635" r:id="rId2"/>
  </p:sldIdLst>
  <p:sldSz cx="9602788" cy="6858000"/>
  <p:notesSz cx="7315200" cy="9601200"/>
  <p:defaultTextStyle>
    <a:defPPr>
      <a:defRPr lang="en-US"/>
    </a:defPPr>
    <a:lvl1pPr algn="l" rtl="0" fontAlgn="base">
      <a:spcBef>
        <a:spcPct val="0"/>
      </a:spcBef>
      <a:spcAft>
        <a:spcPct val="0"/>
      </a:spcAft>
      <a:defRPr sz="2000"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sz="2000"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sz="2000"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sz="2000"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sz="2000" kern="1200">
        <a:solidFill>
          <a:schemeClr val="tx1"/>
        </a:solidFill>
        <a:latin typeface="Arial" charset="0"/>
        <a:ea typeface="MS PGothic" pitchFamily="34" charset="-128"/>
        <a:cs typeface="Arial" charset="0"/>
      </a:defRPr>
    </a:lvl5pPr>
    <a:lvl6pPr marL="2286000" algn="l" defTabSz="914400" rtl="0" eaLnBrk="1" latinLnBrk="0" hangingPunct="1">
      <a:defRPr sz="2000" kern="1200">
        <a:solidFill>
          <a:schemeClr val="tx1"/>
        </a:solidFill>
        <a:latin typeface="Arial" charset="0"/>
        <a:ea typeface="MS PGothic" pitchFamily="34" charset="-128"/>
        <a:cs typeface="Arial" charset="0"/>
      </a:defRPr>
    </a:lvl6pPr>
    <a:lvl7pPr marL="2743200" algn="l" defTabSz="914400" rtl="0" eaLnBrk="1" latinLnBrk="0" hangingPunct="1">
      <a:defRPr sz="2000" kern="1200">
        <a:solidFill>
          <a:schemeClr val="tx1"/>
        </a:solidFill>
        <a:latin typeface="Arial" charset="0"/>
        <a:ea typeface="MS PGothic" pitchFamily="34" charset="-128"/>
        <a:cs typeface="Arial" charset="0"/>
      </a:defRPr>
    </a:lvl7pPr>
    <a:lvl8pPr marL="3200400" algn="l" defTabSz="914400" rtl="0" eaLnBrk="1" latinLnBrk="0" hangingPunct="1">
      <a:defRPr sz="2000" kern="1200">
        <a:solidFill>
          <a:schemeClr val="tx1"/>
        </a:solidFill>
        <a:latin typeface="Arial" charset="0"/>
        <a:ea typeface="MS PGothic" pitchFamily="34" charset="-128"/>
        <a:cs typeface="Arial" charset="0"/>
      </a:defRPr>
    </a:lvl8pPr>
    <a:lvl9pPr marL="3657600" algn="l" defTabSz="914400" rtl="0" eaLnBrk="1" latinLnBrk="0" hangingPunct="1">
      <a:defRPr sz="2000" kern="1200">
        <a:solidFill>
          <a:schemeClr val="tx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B7D4"/>
    <a:srgbClr val="26EAA9"/>
    <a:srgbClr val="CF3D96"/>
    <a:srgbClr val="F58333"/>
    <a:srgbClr val="B3BA35"/>
    <a:srgbClr val="5AF4F4"/>
    <a:srgbClr val="E5BF9F"/>
    <a:srgbClr val="CEEAB0"/>
    <a:srgbClr val="0066FF"/>
    <a:srgbClr val="0FB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504" autoAdjust="0"/>
    <p:restoredTop sz="94672" autoAdjust="0"/>
  </p:normalViewPr>
  <p:slideViewPr>
    <p:cSldViewPr snapToGrid="0" showGuides="1">
      <p:cViewPr>
        <p:scale>
          <a:sx n="70" d="100"/>
          <a:sy n="70" d="100"/>
        </p:scale>
        <p:origin x="-978" y="60"/>
      </p:cViewPr>
      <p:guideLst>
        <p:guide orient="horz" pos="3955"/>
        <p:guide orient="horz" pos="974"/>
        <p:guide orient="horz" pos="3297"/>
        <p:guide orient="horz" pos="100"/>
        <p:guide orient="horz"/>
        <p:guide orient="horz" pos="3241"/>
        <p:guide orient="horz" pos="136"/>
        <p:guide orient="horz" pos="3561"/>
        <p:guide orient="horz" pos="4139"/>
        <p:guide pos="2270"/>
        <p:guide pos="3032"/>
        <p:guide pos="4307"/>
        <p:guide/>
        <p:guide pos="295"/>
        <p:guide pos="5586"/>
      </p:guideLst>
    </p:cSldViewPr>
  </p:slideViewPr>
  <p:notesTextViewPr>
    <p:cViewPr>
      <p:scale>
        <a:sx n="100" d="100"/>
        <a:sy n="100" d="100"/>
      </p:scale>
      <p:origin x="0" y="0"/>
    </p:cViewPr>
  </p:notesTextViewPr>
  <p:sorterViewPr>
    <p:cViewPr>
      <p:scale>
        <a:sx n="66" d="100"/>
        <a:sy n="66" d="100"/>
      </p:scale>
      <p:origin x="0" y="1482"/>
    </p:cViewPr>
  </p:sorterViewPr>
  <p:notesViewPr>
    <p:cSldViewPr snapToGrid="0">
      <p:cViewPr varScale="1">
        <p:scale>
          <a:sx n="81" d="100"/>
          <a:sy n="81" d="100"/>
        </p:scale>
        <p:origin x="-314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1"/>
            <a:ext cx="3169698" cy="480226"/>
          </a:xfrm>
          <a:prstGeom prst="rect">
            <a:avLst/>
          </a:prstGeom>
          <a:noFill/>
          <a:ln w="9525">
            <a:noFill/>
            <a:miter lim="800000"/>
            <a:headEnd/>
            <a:tailEnd/>
          </a:ln>
          <a:effectLst/>
        </p:spPr>
        <p:txBody>
          <a:bodyPr vert="horz" wrap="square" lIns="97549" tIns="48774" rIns="97549" bIns="48774" numCol="1" anchor="t" anchorCtr="0" compatLnSpc="1">
            <a:prstTxWarp prst="textNoShape">
              <a:avLst/>
            </a:prstTxWarp>
          </a:bodyPr>
          <a:lstStyle>
            <a:lvl1pPr algn="l">
              <a:lnSpc>
                <a:spcPct val="100000"/>
              </a:lnSpc>
              <a:defRPr sz="1400">
                <a:ea typeface="+mn-ea"/>
                <a:cs typeface="+mn-cs"/>
              </a:defRPr>
            </a:lvl1pPr>
          </a:lstStyle>
          <a:p>
            <a:pPr>
              <a:defRPr/>
            </a:pPr>
            <a:endParaRPr lang="en-US" dirty="0"/>
          </a:p>
        </p:txBody>
      </p:sp>
      <p:sp>
        <p:nvSpPr>
          <p:cNvPr id="19459" name="Rectangle 3"/>
          <p:cNvSpPr>
            <a:spLocks noGrp="1" noChangeArrowheads="1"/>
          </p:cNvSpPr>
          <p:nvPr>
            <p:ph type="dt" sz="quarter" idx="1"/>
          </p:nvPr>
        </p:nvSpPr>
        <p:spPr bwMode="auto">
          <a:xfrm>
            <a:off x="4143832" y="1"/>
            <a:ext cx="3169698" cy="480226"/>
          </a:xfrm>
          <a:prstGeom prst="rect">
            <a:avLst/>
          </a:prstGeom>
          <a:noFill/>
          <a:ln w="9525">
            <a:noFill/>
            <a:miter lim="800000"/>
            <a:headEnd/>
            <a:tailEnd/>
          </a:ln>
          <a:effectLst/>
        </p:spPr>
        <p:txBody>
          <a:bodyPr vert="horz" wrap="square" lIns="97549" tIns="48774" rIns="97549" bIns="48774" numCol="1" anchor="t" anchorCtr="0" compatLnSpc="1">
            <a:prstTxWarp prst="textNoShape">
              <a:avLst/>
            </a:prstTxWarp>
          </a:bodyPr>
          <a:lstStyle>
            <a:lvl1pPr algn="r">
              <a:lnSpc>
                <a:spcPct val="100000"/>
              </a:lnSpc>
              <a:defRPr sz="1400">
                <a:ea typeface="+mn-ea"/>
                <a:cs typeface="+mn-cs"/>
              </a:defRPr>
            </a:lvl1pPr>
          </a:lstStyle>
          <a:p>
            <a:pPr>
              <a:defRPr/>
            </a:pPr>
            <a:endParaRPr lang="en-US" dirty="0"/>
          </a:p>
        </p:txBody>
      </p:sp>
      <p:sp>
        <p:nvSpPr>
          <p:cNvPr id="19460" name="Rectangle 4"/>
          <p:cNvSpPr>
            <a:spLocks noGrp="1" noChangeArrowheads="1"/>
          </p:cNvSpPr>
          <p:nvPr>
            <p:ph type="ftr" sz="quarter" idx="2"/>
          </p:nvPr>
        </p:nvSpPr>
        <p:spPr bwMode="auto">
          <a:xfrm>
            <a:off x="0" y="9119326"/>
            <a:ext cx="3169698" cy="480226"/>
          </a:xfrm>
          <a:prstGeom prst="rect">
            <a:avLst/>
          </a:prstGeom>
          <a:noFill/>
          <a:ln w="9525">
            <a:noFill/>
            <a:miter lim="800000"/>
            <a:headEnd/>
            <a:tailEnd/>
          </a:ln>
          <a:effectLst/>
        </p:spPr>
        <p:txBody>
          <a:bodyPr vert="horz" wrap="square" lIns="97549" tIns="48774" rIns="97549" bIns="48774" numCol="1" anchor="b" anchorCtr="0" compatLnSpc="1">
            <a:prstTxWarp prst="textNoShape">
              <a:avLst/>
            </a:prstTxWarp>
          </a:bodyPr>
          <a:lstStyle>
            <a:lvl1pPr algn="l">
              <a:lnSpc>
                <a:spcPct val="100000"/>
              </a:lnSpc>
              <a:defRPr sz="1400">
                <a:ea typeface="+mn-ea"/>
                <a:cs typeface="+mn-cs"/>
              </a:defRPr>
            </a:lvl1pPr>
          </a:lstStyle>
          <a:p>
            <a:pPr>
              <a:defRPr/>
            </a:pPr>
            <a:endParaRPr lang="en-US" dirty="0"/>
          </a:p>
        </p:txBody>
      </p:sp>
      <p:sp>
        <p:nvSpPr>
          <p:cNvPr id="19461" name="Rectangle 5"/>
          <p:cNvSpPr>
            <a:spLocks noGrp="1" noChangeArrowheads="1"/>
          </p:cNvSpPr>
          <p:nvPr>
            <p:ph type="sldNum" sz="quarter" idx="3"/>
          </p:nvPr>
        </p:nvSpPr>
        <p:spPr bwMode="auto">
          <a:xfrm>
            <a:off x="4143832" y="9119326"/>
            <a:ext cx="3169698" cy="480226"/>
          </a:xfrm>
          <a:prstGeom prst="rect">
            <a:avLst/>
          </a:prstGeom>
          <a:noFill/>
          <a:ln w="9525">
            <a:noFill/>
            <a:miter lim="800000"/>
            <a:headEnd/>
            <a:tailEnd/>
          </a:ln>
          <a:effectLst/>
        </p:spPr>
        <p:txBody>
          <a:bodyPr vert="horz" wrap="square" lIns="97549" tIns="48774" rIns="97549" bIns="48774" numCol="1" anchor="b" anchorCtr="0" compatLnSpc="1">
            <a:prstTxWarp prst="textNoShape">
              <a:avLst/>
            </a:prstTxWarp>
          </a:bodyPr>
          <a:lstStyle>
            <a:lvl1pPr algn="r">
              <a:lnSpc>
                <a:spcPct val="100000"/>
              </a:lnSpc>
              <a:defRPr sz="1400">
                <a:ea typeface="+mn-ea"/>
                <a:cs typeface="+mn-cs"/>
              </a:defRPr>
            </a:lvl1pPr>
          </a:lstStyle>
          <a:p>
            <a:pPr>
              <a:defRPr/>
            </a:pPr>
            <a:fld id="{FE2627A9-D650-4516-8E78-FE27E3658A08}" type="slidenum">
              <a:rPr lang="en-US"/>
              <a:pPr>
                <a:defRPr/>
              </a:pPr>
              <a:t>‹#›</a:t>
            </a:fld>
            <a:endParaRPr lang="en-US" dirty="0"/>
          </a:p>
        </p:txBody>
      </p:sp>
    </p:spTree>
    <p:extLst>
      <p:ext uri="{BB962C8B-B14F-4D97-AF65-F5344CB8AC3E}">
        <p14:creationId xmlns:p14="http://schemas.microsoft.com/office/powerpoint/2010/main" val="281577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169698" cy="480226"/>
          </a:xfrm>
          <a:prstGeom prst="rect">
            <a:avLst/>
          </a:prstGeom>
          <a:noFill/>
          <a:ln w="9525">
            <a:noFill/>
            <a:miter lim="800000"/>
            <a:headEnd/>
            <a:tailEnd/>
          </a:ln>
          <a:effectLst/>
        </p:spPr>
        <p:txBody>
          <a:bodyPr vert="horz" wrap="square" lIns="97549" tIns="48774" rIns="97549" bIns="48774" numCol="1" anchor="t" anchorCtr="0" compatLnSpc="1">
            <a:prstTxWarp prst="textNoShape">
              <a:avLst/>
            </a:prstTxWarp>
          </a:bodyPr>
          <a:lstStyle>
            <a:lvl1pPr algn="l">
              <a:lnSpc>
                <a:spcPct val="100000"/>
              </a:lnSpc>
              <a:defRPr sz="1400">
                <a:ea typeface="+mn-ea"/>
                <a:cs typeface="+mn-cs"/>
              </a:defRPr>
            </a:lvl1pPr>
          </a:lstStyle>
          <a:p>
            <a:pPr>
              <a:defRPr/>
            </a:pPr>
            <a:endParaRPr lang="en-US" dirty="0"/>
          </a:p>
        </p:txBody>
      </p:sp>
      <p:sp>
        <p:nvSpPr>
          <p:cNvPr id="3075" name="Rectangle 3"/>
          <p:cNvSpPr>
            <a:spLocks noGrp="1" noChangeArrowheads="1"/>
          </p:cNvSpPr>
          <p:nvPr>
            <p:ph type="dt" idx="1"/>
          </p:nvPr>
        </p:nvSpPr>
        <p:spPr bwMode="auto">
          <a:xfrm>
            <a:off x="4143832" y="1"/>
            <a:ext cx="3169698" cy="480226"/>
          </a:xfrm>
          <a:prstGeom prst="rect">
            <a:avLst/>
          </a:prstGeom>
          <a:noFill/>
          <a:ln w="9525">
            <a:noFill/>
            <a:miter lim="800000"/>
            <a:headEnd/>
            <a:tailEnd/>
          </a:ln>
          <a:effectLst/>
        </p:spPr>
        <p:txBody>
          <a:bodyPr vert="horz" wrap="square" lIns="97549" tIns="48774" rIns="97549" bIns="48774" numCol="1" anchor="t" anchorCtr="0" compatLnSpc="1">
            <a:prstTxWarp prst="textNoShape">
              <a:avLst/>
            </a:prstTxWarp>
          </a:bodyPr>
          <a:lstStyle>
            <a:lvl1pPr algn="r">
              <a:lnSpc>
                <a:spcPct val="100000"/>
              </a:lnSpc>
              <a:defRPr sz="1400">
                <a:ea typeface="+mn-ea"/>
                <a:cs typeface="+mn-cs"/>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38238" y="720725"/>
            <a:ext cx="5038725" cy="35988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56" y="4561315"/>
            <a:ext cx="5851492" cy="4320375"/>
          </a:xfrm>
          <a:prstGeom prst="rect">
            <a:avLst/>
          </a:prstGeom>
          <a:noFill/>
          <a:ln w="9525">
            <a:noFill/>
            <a:miter lim="800000"/>
            <a:headEnd/>
            <a:tailEnd/>
          </a:ln>
          <a:effectLst/>
        </p:spPr>
        <p:txBody>
          <a:bodyPr vert="horz" wrap="square" lIns="97549" tIns="48774" rIns="97549" bIns="487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19326"/>
            <a:ext cx="3169698" cy="480226"/>
          </a:xfrm>
          <a:prstGeom prst="rect">
            <a:avLst/>
          </a:prstGeom>
          <a:noFill/>
          <a:ln w="9525">
            <a:noFill/>
            <a:miter lim="800000"/>
            <a:headEnd/>
            <a:tailEnd/>
          </a:ln>
          <a:effectLst/>
        </p:spPr>
        <p:txBody>
          <a:bodyPr vert="horz" wrap="square" lIns="97549" tIns="48774" rIns="97549" bIns="48774" numCol="1" anchor="b" anchorCtr="0" compatLnSpc="1">
            <a:prstTxWarp prst="textNoShape">
              <a:avLst/>
            </a:prstTxWarp>
          </a:bodyPr>
          <a:lstStyle>
            <a:lvl1pPr algn="l">
              <a:lnSpc>
                <a:spcPct val="100000"/>
              </a:lnSpc>
              <a:defRPr sz="1400">
                <a:ea typeface="+mn-ea"/>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4143832" y="9119326"/>
            <a:ext cx="3169698" cy="480226"/>
          </a:xfrm>
          <a:prstGeom prst="rect">
            <a:avLst/>
          </a:prstGeom>
          <a:noFill/>
          <a:ln w="9525">
            <a:noFill/>
            <a:miter lim="800000"/>
            <a:headEnd/>
            <a:tailEnd/>
          </a:ln>
          <a:effectLst/>
        </p:spPr>
        <p:txBody>
          <a:bodyPr vert="horz" wrap="square" lIns="97549" tIns="48774" rIns="97549" bIns="48774" numCol="1" anchor="b" anchorCtr="0" compatLnSpc="1">
            <a:prstTxWarp prst="textNoShape">
              <a:avLst/>
            </a:prstTxWarp>
          </a:bodyPr>
          <a:lstStyle>
            <a:lvl1pPr algn="r">
              <a:lnSpc>
                <a:spcPct val="100000"/>
              </a:lnSpc>
              <a:defRPr sz="1400">
                <a:ea typeface="+mn-ea"/>
                <a:cs typeface="+mn-cs"/>
              </a:defRPr>
            </a:lvl1pPr>
          </a:lstStyle>
          <a:p>
            <a:pPr>
              <a:defRPr/>
            </a:pPr>
            <a:fld id="{E355A910-AA44-4D3C-A382-8AE18FBAF9E0}" type="slidenum">
              <a:rPr lang="en-US"/>
              <a:pPr>
                <a:defRPr/>
              </a:pPr>
              <a:t>‹#›</a:t>
            </a:fld>
            <a:endParaRPr lang="en-US" dirty="0"/>
          </a:p>
        </p:txBody>
      </p:sp>
    </p:spTree>
    <p:extLst>
      <p:ext uri="{BB962C8B-B14F-4D97-AF65-F5344CB8AC3E}">
        <p14:creationId xmlns:p14="http://schemas.microsoft.com/office/powerpoint/2010/main" val="3170431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6" name="Content Placeholder 5"/>
          <p:cNvSpPr>
            <a:spLocks noGrp="1"/>
          </p:cNvSpPr>
          <p:nvPr>
            <p:ph sz="quarter" idx="11"/>
          </p:nvPr>
        </p:nvSpPr>
        <p:spPr>
          <a:xfrm>
            <a:off x="458788" y="1143000"/>
            <a:ext cx="8697912" cy="5013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hasCustomPrompt="1"/>
          </p:nvPr>
        </p:nvSpPr>
        <p:spPr>
          <a:xfrm>
            <a:off x="458788" y="694944"/>
            <a:ext cx="8697912" cy="304800"/>
          </a:xfrm>
        </p:spPr>
        <p:txBody>
          <a:bodyPr/>
          <a:lstStyle>
            <a:lvl1pPr marL="0" indent="0">
              <a:buFontTx/>
              <a:buNone/>
              <a:defRPr sz="2100" baseline="0">
                <a:solidFill>
                  <a:schemeClr val="accent2"/>
                </a:solidFill>
              </a:defRPr>
            </a:lvl1pPr>
          </a:lstStyle>
          <a:p>
            <a:pPr lvl="0"/>
            <a:r>
              <a:rPr lang="en-US" dirty="0" smtClean="0"/>
              <a:t>Click To Add Subtitle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Disclaimer">
    <p:spTree>
      <p:nvGrpSpPr>
        <p:cNvPr id="1" name=""/>
        <p:cNvGrpSpPr/>
        <p:nvPr/>
      </p:nvGrpSpPr>
      <p:grpSpPr>
        <a:xfrm>
          <a:off x="0" y="0"/>
          <a:ext cx="0" cy="0"/>
          <a:chOff x="0" y="0"/>
          <a:chExt cx="0" cy="0"/>
        </a:xfrm>
      </p:grpSpPr>
      <p:sp>
        <p:nvSpPr>
          <p:cNvPr id="2" name="LegalLong"/>
          <p:cNvSpPr txBox="1">
            <a:spLocks noChangeArrowheads="1"/>
          </p:cNvSpPr>
          <p:nvPr userDrawn="1">
            <p:custDataLst>
              <p:tags r:id="rId1"/>
            </p:custDataLst>
          </p:nvPr>
        </p:nvSpPr>
        <p:spPr bwMode="auto">
          <a:xfrm>
            <a:off x="461963" y="5882352"/>
            <a:ext cx="8680450" cy="822960"/>
          </a:xfrm>
          <a:prstGeom prst="rect">
            <a:avLst/>
          </a:prstGeom>
          <a:solidFill>
            <a:schemeClr val="bg1"/>
          </a:solidFill>
          <a:ln w="9525">
            <a:noFill/>
            <a:miter lim="800000"/>
            <a:headEnd/>
            <a:tailEnd/>
          </a:ln>
        </p:spPr>
        <p:txBody>
          <a:bodyPr lIns="0" tIns="0" rIns="0" bIns="0" anchor="t">
            <a:noAutofit/>
          </a:bodyPr>
          <a:lstStyle/>
          <a:p>
            <a:pPr>
              <a:spcBef>
                <a:spcPct val="60000"/>
              </a:spcBef>
            </a:pPr>
            <a:r>
              <a:rPr lang="en-US" sz="800" dirty="0" smtClean="0">
                <a:solidFill>
                  <a:srgbClr val="7C848A"/>
                </a:solidFill>
              </a:rPr>
              <a:t>No part of this document may be reproduced, quoted, or transmitted in any form or by any means (electronic, mechanical, photocopying, recording or by any information storage and retrieval system), without express, prior permission, in writing from Marsh &amp; McLennan Agency, LLC Company. </a:t>
            </a:r>
          </a:p>
          <a:p>
            <a:pPr>
              <a:spcBef>
                <a:spcPct val="60000"/>
              </a:spcBef>
            </a:pPr>
            <a:r>
              <a:rPr lang="en-US" sz="800" dirty="0" smtClean="0">
                <a:solidFill>
                  <a:srgbClr val="7C848A"/>
                </a:solidFill>
              </a:rPr>
              <a:t>© 2014 Marsh &amp; McLennan Agency, LLC Company. All Rights Reserved.</a:t>
            </a:r>
            <a:endParaRPr lang="en-US" sz="800" dirty="0">
              <a:solidFill>
                <a:srgbClr val="7C848A"/>
              </a:solidFill>
            </a:endParaRPr>
          </a:p>
        </p:txBody>
      </p:sp>
      <p:sp>
        <p:nvSpPr>
          <p:cNvPr id="4" name="Rectangle 1"/>
          <p:cNvSpPr>
            <a:spLocks noChangeArrowheads="1"/>
          </p:cNvSpPr>
          <p:nvPr userDrawn="1"/>
        </p:nvSpPr>
        <p:spPr bwMode="auto">
          <a:xfrm>
            <a:off x="0" y="0"/>
            <a:ext cx="9602788" cy="457200"/>
          </a:xfrm>
          <a:prstGeom prst="rect">
            <a:avLst/>
          </a:prstGeom>
          <a:noFill/>
          <a:ln w="9525">
            <a:noFill/>
            <a:miter lim="800000"/>
            <a:headEnd/>
            <a:tailEnd/>
          </a:ln>
        </p:spPr>
        <p:txBody>
          <a:bodyPr wrap="none" lIns="0" tIns="228528" rIns="0" bIns="0" anchor="ctr">
            <a:spAutoFit/>
          </a:bodyPr>
          <a:lstStyle/>
          <a:p>
            <a:endParaRPr lang="en-US" sz="1800" dirty="0"/>
          </a:p>
        </p:txBody>
      </p:sp>
      <p:pic>
        <p:nvPicPr>
          <p:cNvPr id="9" name="MMA logo" descr="MMA_WSTD_Blue"/>
          <p:cNvPicPr>
            <a:picLocks noChangeAspect="1"/>
          </p:cNvPicPr>
          <p:nvPr userDrawn="1"/>
        </p:nvPicPr>
        <p:blipFill>
          <a:blip r:embed="rId3" cstate="print"/>
          <a:srcRect/>
          <a:stretch>
            <a:fillRect/>
          </a:stretch>
        </p:blipFill>
        <p:spPr bwMode="auto">
          <a:xfrm>
            <a:off x="1090883" y="2838450"/>
            <a:ext cx="3724145" cy="552747"/>
          </a:xfrm>
          <a:prstGeom prst="rect">
            <a:avLst/>
          </a:prstGeom>
          <a:noFill/>
          <a:ln w="9525">
            <a:noFill/>
            <a:miter lim="800000"/>
            <a:headEnd/>
            <a:tailEnd/>
          </a:ln>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22094" y="2753054"/>
            <a:ext cx="2971006" cy="78519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Title</a:t>
            </a:r>
            <a:endParaRPr lang="en-US" dirty="0"/>
          </a:p>
        </p:txBody>
      </p:sp>
      <p:sp>
        <p:nvSpPr>
          <p:cNvPr id="4" name="Content Placeholder 3"/>
          <p:cNvSpPr>
            <a:spLocks noGrp="1"/>
          </p:cNvSpPr>
          <p:nvPr>
            <p:ph sz="quarter" idx="10" hasCustomPrompt="1"/>
          </p:nvPr>
        </p:nvSpPr>
        <p:spPr>
          <a:xfrm>
            <a:off x="457200" y="1150520"/>
            <a:ext cx="8686800" cy="5120640"/>
          </a:xfrm>
        </p:spPr>
        <p:txBody>
          <a:bodyPr/>
          <a:lstStyle>
            <a:lvl1pPr>
              <a:defRPr/>
            </a:lvl1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Title</a:t>
            </a:r>
            <a:endParaRPr lang="en-US" dirty="0"/>
          </a:p>
        </p:txBody>
      </p:sp>
      <p:sp>
        <p:nvSpPr>
          <p:cNvPr id="4" name="Content Placeholder 3"/>
          <p:cNvSpPr>
            <a:spLocks noGrp="1"/>
          </p:cNvSpPr>
          <p:nvPr>
            <p:ph sz="quarter" idx="10" hasCustomPrompt="1"/>
          </p:nvPr>
        </p:nvSpPr>
        <p:spPr>
          <a:xfrm>
            <a:off x="457200" y="1150520"/>
            <a:ext cx="8686800" cy="5120640"/>
          </a:xfrm>
        </p:spPr>
        <p:txBody>
          <a:bodyPr/>
          <a:lstStyle>
            <a:lvl1pPr>
              <a:defRPr/>
            </a:lvl1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Title</a:t>
            </a:r>
            <a:endParaRPr lang="en-US" dirty="0"/>
          </a:p>
        </p:txBody>
      </p:sp>
      <p:sp>
        <p:nvSpPr>
          <p:cNvPr id="4" name="Content Placeholder 3"/>
          <p:cNvSpPr>
            <a:spLocks noGrp="1"/>
          </p:cNvSpPr>
          <p:nvPr>
            <p:ph sz="quarter" idx="10" hasCustomPrompt="1"/>
          </p:nvPr>
        </p:nvSpPr>
        <p:spPr>
          <a:xfrm>
            <a:off x="457200" y="1150520"/>
            <a:ext cx="8686800" cy="5120640"/>
          </a:xfrm>
        </p:spPr>
        <p:txBody>
          <a:bodyPr/>
          <a:lstStyle>
            <a:lvl1pPr>
              <a:defRPr/>
            </a:lvl1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3201988" y="4895851"/>
            <a:ext cx="5954712" cy="481012"/>
          </a:xfrm>
          <a:prstGeom prst="rect">
            <a:avLst/>
          </a:prstGeom>
        </p:spPr>
        <p:txBody>
          <a:bodyPr/>
          <a:lstStyle>
            <a:lvl1pPr marL="0" indent="0" algn="l" rtl="0" eaLnBrk="1" fontAlgn="base" hangingPunct="1">
              <a:lnSpc>
                <a:spcPct val="95000"/>
              </a:lnSpc>
              <a:spcBef>
                <a:spcPts val="1440"/>
              </a:spcBef>
              <a:spcAft>
                <a:spcPct val="0"/>
              </a:spcAft>
              <a:buNone/>
              <a:defRPr lang="en-US" sz="2900" dirty="0">
                <a:solidFill>
                  <a:schemeClr val="accent5"/>
                </a:solidFill>
                <a:latin typeface="+mn-lt"/>
                <a:ea typeface="+mn-ea"/>
                <a:cs typeface="+mn-cs"/>
              </a:defRPr>
            </a:lvl1pPr>
          </a:lstStyle>
          <a:p>
            <a:r>
              <a:rPr lang="en-US" dirty="0" smtClean="0"/>
              <a:t>Click to Add Presentation Title</a:t>
            </a:r>
            <a:endParaRPr lang="en-US" dirty="0"/>
          </a:p>
        </p:txBody>
      </p:sp>
      <p:pic>
        <p:nvPicPr>
          <p:cNvPr id="19" name="MMA logo" descr="MMA_WSTD_Blue"/>
          <p:cNvPicPr>
            <a:picLocks noChangeAspect="1"/>
          </p:cNvPicPr>
          <p:nvPr userDrawn="1"/>
        </p:nvPicPr>
        <p:blipFill>
          <a:blip r:embed="rId2" cstate="print"/>
          <a:stretch>
            <a:fillRect/>
          </a:stretch>
        </p:blipFill>
        <p:spPr bwMode="auto">
          <a:xfrm>
            <a:off x="457200" y="454120"/>
            <a:ext cx="1487805" cy="824865"/>
          </a:xfrm>
          <a:prstGeom prst="rect">
            <a:avLst/>
          </a:prstGeom>
          <a:noFill/>
          <a:ln w="9525">
            <a:noFill/>
            <a:miter lim="800000"/>
            <a:headEnd/>
            <a:tailEnd/>
          </a:ln>
        </p:spPr>
      </p:pic>
      <p:pic>
        <p:nvPicPr>
          <p:cNvPr id="21" name="tag" descr="MMA_WTAG_Blue"/>
          <p:cNvPicPr>
            <a:picLocks noChangeAspect="1"/>
          </p:cNvPicPr>
          <p:nvPr userDrawn="1"/>
        </p:nvPicPr>
        <p:blipFill>
          <a:blip r:embed="rId3" cstate="print"/>
          <a:srcRect/>
          <a:stretch>
            <a:fillRect/>
          </a:stretch>
        </p:blipFill>
        <p:spPr bwMode="auto">
          <a:xfrm>
            <a:off x="896112" y="6538642"/>
            <a:ext cx="1772638" cy="133868"/>
          </a:xfrm>
          <a:prstGeom prst="rect">
            <a:avLst/>
          </a:prstGeom>
          <a:noFill/>
          <a:ln w="9525">
            <a:noFill/>
            <a:miter lim="800000"/>
            <a:headEnd/>
            <a:tailEnd/>
          </a:ln>
        </p:spPr>
      </p:pic>
      <p:sp>
        <p:nvSpPr>
          <p:cNvPr id="22" name="Text Placeholder 14"/>
          <p:cNvSpPr>
            <a:spLocks noGrp="1"/>
          </p:cNvSpPr>
          <p:nvPr>
            <p:ph type="body" sz="quarter" idx="10" hasCustomPrompt="1"/>
          </p:nvPr>
        </p:nvSpPr>
        <p:spPr>
          <a:xfrm>
            <a:off x="6223000" y="5791200"/>
            <a:ext cx="2933700" cy="419100"/>
          </a:xfrm>
          <a:prstGeom prst="rect">
            <a:avLst/>
          </a:prstGeom>
        </p:spPr>
        <p:txBody>
          <a:bodyPr lIns="0" tIns="0" rIns="0" bIns="0"/>
          <a:lstStyle>
            <a:lvl1pPr marL="0" indent="0" algn="r">
              <a:buNone/>
              <a:defRPr sz="1800" baseline="0">
                <a:solidFill>
                  <a:srgbClr val="00A8C8"/>
                </a:solidFill>
              </a:defRPr>
            </a:lvl1pPr>
          </a:lstStyle>
          <a:p>
            <a:pPr lvl="0"/>
            <a:r>
              <a:rPr lang="en-US" dirty="0" smtClean="0"/>
              <a:t>Click to Add Date</a:t>
            </a:r>
            <a:endParaRPr lang="en-US" dirty="0"/>
          </a:p>
        </p:txBody>
      </p:sp>
      <p:pic>
        <p:nvPicPr>
          <p:cNvPr id="7" name="Picture 6"/>
          <p:cNvPicPr>
            <a:picLocks noChangeAspect="1"/>
          </p:cNvPicPr>
          <p:nvPr userDrawn="1"/>
        </p:nvPicPr>
        <p:blipFill>
          <a:blip r:embed="rId4" cstate="print"/>
          <a:stretch>
            <a:fillRect/>
          </a:stretch>
        </p:blipFill>
        <p:spPr>
          <a:xfrm>
            <a:off x="3232883" y="2507767"/>
            <a:ext cx="4829575" cy="21945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3985" y="1219030"/>
            <a:ext cx="6567055" cy="1997998"/>
          </a:xfrm>
        </p:spPr>
        <p:txBody>
          <a:bodyPr anchor="ctr"/>
          <a:lstStyle>
            <a:lvl1pPr algn="l">
              <a:defRPr sz="4000" b="0" cap="all"/>
            </a:lvl1pPr>
          </a:lstStyle>
          <a:p>
            <a:r>
              <a:rPr lang="en-US" dirty="0" smtClean="0"/>
              <a:t>Click to Add Section Header TEXT</a:t>
            </a:r>
            <a:endParaRPr lang="en-US" dirty="0"/>
          </a:p>
        </p:txBody>
      </p:sp>
      <p:cxnSp>
        <p:nvCxnSpPr>
          <p:cNvPr id="9" name="Straight Connector 8"/>
          <p:cNvCxnSpPr/>
          <p:nvPr userDrawn="1"/>
        </p:nvCxnSpPr>
        <p:spPr bwMode="auto">
          <a:xfrm flipH="1" flipV="1">
            <a:off x="1608098" y="1226297"/>
            <a:ext cx="0" cy="2190750"/>
          </a:xfrm>
          <a:prstGeom prst="line">
            <a:avLst/>
          </a:prstGeom>
          <a:noFill/>
          <a:ln w="57150" cap="flat" cmpd="sng" algn="ctr">
            <a:solidFill>
              <a:schemeClr val="accent6">
                <a:lumMod val="60000"/>
                <a:lumOff val="40000"/>
              </a:schemeClr>
            </a:solidFill>
            <a:prstDash val="solid"/>
            <a:round/>
            <a:headEnd type="oval" w="med" len="med"/>
            <a:tailEnd type="oval" w="med" len="med"/>
          </a:ln>
          <a:effectLst/>
        </p:spPr>
      </p:cxnSp>
      <p:cxnSp>
        <p:nvCxnSpPr>
          <p:cNvPr id="12" name="Straight Connector 11"/>
          <p:cNvCxnSpPr/>
          <p:nvPr userDrawn="1"/>
        </p:nvCxnSpPr>
        <p:spPr bwMode="auto">
          <a:xfrm flipH="1" flipV="1">
            <a:off x="8164540" y="3409946"/>
            <a:ext cx="0" cy="2190750"/>
          </a:xfrm>
          <a:prstGeom prst="line">
            <a:avLst/>
          </a:prstGeom>
          <a:noFill/>
          <a:ln w="57150" cap="flat" cmpd="sng" algn="ctr">
            <a:solidFill>
              <a:schemeClr val="accent6">
                <a:lumMod val="60000"/>
                <a:lumOff val="40000"/>
              </a:schemeClr>
            </a:solidFill>
            <a:prstDash val="solid"/>
            <a:round/>
            <a:headEnd type="oval" w="med" len="med"/>
            <a:tailEnd type="oval" w="med" len="med"/>
          </a:ln>
          <a:effectLst/>
        </p:spPr>
      </p:cxnSp>
      <p:cxnSp>
        <p:nvCxnSpPr>
          <p:cNvPr id="7" name="Straight Connector 6"/>
          <p:cNvCxnSpPr/>
          <p:nvPr userDrawn="1"/>
        </p:nvCxnSpPr>
        <p:spPr bwMode="auto">
          <a:xfrm>
            <a:off x="1619250" y="3409950"/>
            <a:ext cx="6543675" cy="0"/>
          </a:xfrm>
          <a:prstGeom prst="line">
            <a:avLst/>
          </a:prstGeom>
          <a:noFill/>
          <a:ln w="57150" cap="flat" cmpd="sng" algn="ctr">
            <a:solidFill>
              <a:schemeClr val="accent6">
                <a:lumMod val="60000"/>
                <a:lumOff val="40000"/>
              </a:schemeClr>
            </a:solidFill>
            <a:prstDash val="solid"/>
            <a:round/>
            <a:headEnd type="oval" w="med" len="med"/>
            <a:tailEnd type="oval" w="med" len="med"/>
          </a:ln>
          <a:effectLst/>
        </p:spPr>
      </p:cxnSp>
      <p:sp>
        <p:nvSpPr>
          <p:cNvPr id="15" name="Text Placeholder 14"/>
          <p:cNvSpPr>
            <a:spLocks noGrp="1"/>
          </p:cNvSpPr>
          <p:nvPr>
            <p:ph type="body" sz="quarter" idx="10" hasCustomPrompt="1"/>
          </p:nvPr>
        </p:nvSpPr>
        <p:spPr>
          <a:xfrm>
            <a:off x="1762125" y="3600450"/>
            <a:ext cx="6172200" cy="1828800"/>
          </a:xfrm>
        </p:spPr>
        <p:txBody>
          <a:bodyPr anchor="ctr"/>
          <a:lstStyle>
            <a:lvl1pPr marL="0" indent="0">
              <a:buNone/>
              <a:defRPr sz="1800">
                <a:solidFill>
                  <a:schemeClr val="accent2"/>
                </a:solidFill>
              </a:defRPr>
            </a:lvl1pPr>
            <a:lvl2pPr>
              <a:buNone/>
              <a:defRPr/>
            </a:lvl2pPr>
            <a:lvl3pPr>
              <a:buNone/>
              <a:defRPr/>
            </a:lvl3pPr>
            <a:lvl4pPr>
              <a:buNone/>
              <a:defRPr/>
            </a:lvl4pPr>
            <a:lvl5pPr>
              <a:buNone/>
              <a:defRPr/>
            </a:lvl5pPr>
          </a:lstStyle>
          <a:p>
            <a:pPr lvl="0"/>
            <a:r>
              <a:rPr lang="en-US" dirty="0" smtClean="0"/>
              <a:t>Click to add section sub header text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ith column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382588"/>
            <a:ext cx="8686800" cy="303212"/>
          </a:xfrm>
        </p:spPr>
        <p:txBody>
          <a:bodyPr tIns="45720" bIns="45720"/>
          <a:lstStyle/>
          <a:p>
            <a:pPr lvl="0"/>
            <a:r>
              <a:rPr lang="en-US" dirty="0" smtClean="0"/>
              <a:t>Click To Add Title</a:t>
            </a:r>
            <a:endParaRPr lang="en-US" dirty="0"/>
          </a:p>
        </p:txBody>
      </p:sp>
      <p:sp>
        <p:nvSpPr>
          <p:cNvPr id="4" name="Subtitle"/>
          <p:cNvSpPr>
            <a:spLocks noGrp="1"/>
          </p:cNvSpPr>
          <p:nvPr>
            <p:ph type="body" sz="quarter" idx="10" hasCustomPrompt="1"/>
          </p:nvPr>
        </p:nvSpPr>
        <p:spPr>
          <a:xfrm>
            <a:off x="455613" y="694944"/>
            <a:ext cx="8686800" cy="320040"/>
          </a:xfrm>
        </p:spPr>
        <p:txBody>
          <a:bodyPr tIns="0" bIns="45720"/>
          <a:lstStyle>
            <a:lvl1pPr marL="0" indent="0">
              <a:buFontTx/>
              <a:buNone/>
              <a:defRPr sz="2100">
                <a:solidFill>
                  <a:srgbClr val="00A8C8"/>
                </a:solidFill>
              </a:defRPr>
            </a:lvl1pPr>
          </a:lstStyle>
          <a:p>
            <a:pPr lvl="0"/>
            <a:r>
              <a:rPr lang="en-US" dirty="0" smtClean="0"/>
              <a:t>Click To Add Sub Title</a:t>
            </a:r>
            <a:endParaRPr lang="en-US" dirty="0"/>
          </a:p>
        </p:txBody>
      </p:sp>
      <p:sp>
        <p:nvSpPr>
          <p:cNvPr id="6" name="Column Heading L"/>
          <p:cNvSpPr>
            <a:spLocks noGrp="1"/>
          </p:cNvSpPr>
          <p:nvPr>
            <p:ph type="body" sz="quarter" idx="11" hasCustomPrompt="1"/>
          </p:nvPr>
        </p:nvSpPr>
        <p:spPr>
          <a:xfrm>
            <a:off x="455613" y="1145946"/>
            <a:ext cx="4270248" cy="548640"/>
          </a:xfrm>
        </p:spPr>
        <p:txBody>
          <a:bodyPr anchor="ctr"/>
          <a:lstStyle>
            <a:lvl1pPr marL="0" indent="0">
              <a:buFontTx/>
              <a:buNone/>
              <a:defRPr sz="1400" b="1">
                <a:solidFill>
                  <a:schemeClr val="accent4"/>
                </a:solidFill>
              </a:defRPr>
            </a:lvl1pPr>
          </a:lstStyle>
          <a:p>
            <a:pPr lvl="0"/>
            <a:r>
              <a:rPr lang="en-US" dirty="0" smtClean="0"/>
              <a:t>Click to add column heading</a:t>
            </a:r>
            <a:endParaRPr lang="en-US" dirty="0"/>
          </a:p>
        </p:txBody>
      </p:sp>
      <p:sp>
        <p:nvSpPr>
          <p:cNvPr id="8" name="Column Heading R"/>
          <p:cNvSpPr>
            <a:spLocks noGrp="1"/>
          </p:cNvSpPr>
          <p:nvPr>
            <p:ph type="body" sz="quarter" idx="12" hasCustomPrompt="1"/>
          </p:nvPr>
        </p:nvSpPr>
        <p:spPr>
          <a:xfrm>
            <a:off x="4873752" y="1145946"/>
            <a:ext cx="4270248" cy="548640"/>
          </a:xfrm>
        </p:spPr>
        <p:txBody>
          <a:bodyPr anchor="ctr"/>
          <a:lstStyle>
            <a:lvl1pPr marL="0" marR="0" indent="0" algn="l" defTabSz="914400" rtl="0" eaLnBrk="1" fontAlgn="base" latinLnBrk="0" hangingPunct="1">
              <a:lnSpc>
                <a:spcPct val="90000"/>
              </a:lnSpc>
              <a:spcBef>
                <a:spcPts val="1440"/>
              </a:spcBef>
              <a:spcAft>
                <a:spcPct val="0"/>
              </a:spcAft>
              <a:buClrTx/>
              <a:buSzTx/>
              <a:buFontTx/>
              <a:buNone/>
              <a:tabLst/>
              <a:defRPr sz="1400" b="1">
                <a:solidFill>
                  <a:schemeClr val="accent4"/>
                </a:solidFill>
              </a:defRPr>
            </a:lvl1pPr>
          </a:lstStyle>
          <a:p>
            <a:pPr marL="0" marR="0" lvl="0" indent="0" algn="l" defTabSz="914400" rtl="0" eaLnBrk="1" fontAlgn="base" latinLnBrk="0" hangingPunct="1">
              <a:lnSpc>
                <a:spcPct val="100000"/>
              </a:lnSpc>
              <a:spcBef>
                <a:spcPts val="1440"/>
              </a:spcBef>
              <a:spcAft>
                <a:spcPct val="0"/>
              </a:spcAft>
              <a:buClrTx/>
              <a:buSzTx/>
              <a:buFontTx/>
              <a:buNone/>
              <a:tabLst/>
              <a:defRPr/>
            </a:pPr>
            <a:r>
              <a:rPr lang="en-US" dirty="0" smtClean="0"/>
              <a:t>Click to add column heading</a:t>
            </a:r>
          </a:p>
        </p:txBody>
      </p:sp>
      <p:sp>
        <p:nvSpPr>
          <p:cNvPr id="10" name="Content Placeholder 9"/>
          <p:cNvSpPr>
            <a:spLocks noGrp="1"/>
          </p:cNvSpPr>
          <p:nvPr>
            <p:ph sz="quarter" idx="13" hasCustomPrompt="1"/>
          </p:nvPr>
        </p:nvSpPr>
        <p:spPr>
          <a:xfrm>
            <a:off x="455613" y="1695796"/>
            <a:ext cx="4270248" cy="4582767"/>
          </a:xfrm>
        </p:spPr>
        <p:txBody>
          <a:bodyPr/>
          <a:lstStyle>
            <a:lvl1pPr>
              <a:defRPr sz="1400"/>
            </a:lvl1pPr>
            <a:lvl2pPr>
              <a:defRPr sz="1200"/>
            </a:lvl2pPr>
            <a:lvl3pPr>
              <a:defRPr sz="1200"/>
            </a:lvl3pPr>
            <a:lvl4pPr>
              <a:defRPr sz="1200"/>
            </a:lvl4pPr>
            <a:lvl5pPr>
              <a:defRPr sz="1200"/>
            </a:lvl5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1"/>
          <p:cNvSpPr>
            <a:spLocks noGrp="1"/>
          </p:cNvSpPr>
          <p:nvPr>
            <p:ph sz="quarter" idx="14" hasCustomPrompt="1"/>
          </p:nvPr>
        </p:nvSpPr>
        <p:spPr>
          <a:xfrm>
            <a:off x="4873752" y="1695796"/>
            <a:ext cx="4270248" cy="4582767"/>
          </a:xfrm>
        </p:spPr>
        <p:txBody>
          <a:bodyPr/>
          <a:lstStyle>
            <a:lvl1pPr>
              <a:defRPr sz="1400"/>
            </a:lvl1pPr>
            <a:lvl2pPr>
              <a:defRPr sz="1200"/>
            </a:lvl2pPr>
            <a:lvl3pPr>
              <a:defRPr sz="1200"/>
            </a:lvl3pPr>
            <a:lvl4pPr>
              <a:defRPr sz="1200"/>
            </a:lvl4pPr>
            <a:lvl5pPr>
              <a:defRPr sz="1200"/>
            </a:lvl5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heading, column 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382588"/>
            <a:ext cx="8686800" cy="312737"/>
          </a:xfrm>
        </p:spPr>
        <p:txBody>
          <a:bodyPr tIns="45720" bIns="45720"/>
          <a:lstStyle/>
          <a:p>
            <a:pPr lvl="0"/>
            <a:r>
              <a:rPr lang="en-US" dirty="0" smtClean="0"/>
              <a:t>Click To Add Title</a:t>
            </a:r>
            <a:endParaRPr lang="en-US" dirty="0"/>
          </a:p>
        </p:txBody>
      </p:sp>
      <p:sp>
        <p:nvSpPr>
          <p:cNvPr id="4" name="Subtitle"/>
          <p:cNvSpPr>
            <a:spLocks noGrp="1"/>
          </p:cNvSpPr>
          <p:nvPr>
            <p:ph type="body" sz="quarter" idx="10" hasCustomPrompt="1"/>
          </p:nvPr>
        </p:nvSpPr>
        <p:spPr>
          <a:xfrm>
            <a:off x="455613" y="694944"/>
            <a:ext cx="8686800" cy="320040"/>
          </a:xfrm>
        </p:spPr>
        <p:txBody>
          <a:bodyPr tIns="0" bIns="45720"/>
          <a:lstStyle>
            <a:lvl1pPr marL="0" indent="0">
              <a:buFontTx/>
              <a:buNone/>
              <a:defRPr sz="2100">
                <a:solidFill>
                  <a:srgbClr val="00A8C8"/>
                </a:solidFill>
              </a:defRPr>
            </a:lvl1pPr>
          </a:lstStyle>
          <a:p>
            <a:pPr lvl="0"/>
            <a:r>
              <a:rPr lang="en-US" dirty="0" smtClean="0"/>
              <a:t>Click To Add Sub Title</a:t>
            </a:r>
            <a:endParaRPr lang="en-US" dirty="0"/>
          </a:p>
        </p:txBody>
      </p:sp>
      <p:sp>
        <p:nvSpPr>
          <p:cNvPr id="6" name="Heading"/>
          <p:cNvSpPr>
            <a:spLocks noGrp="1"/>
          </p:cNvSpPr>
          <p:nvPr>
            <p:ph type="body" sz="quarter" idx="11" hasCustomPrompt="1"/>
          </p:nvPr>
        </p:nvSpPr>
        <p:spPr>
          <a:xfrm>
            <a:off x="455613" y="1142172"/>
            <a:ext cx="8686800" cy="685800"/>
          </a:xfrm>
        </p:spPr>
        <p:txBody>
          <a:bodyPr anchor="ctr"/>
          <a:lstStyle>
            <a:lvl1pPr marL="0" indent="0">
              <a:buFontTx/>
              <a:buNone/>
              <a:defRPr b="1">
                <a:solidFill>
                  <a:schemeClr val="accent4"/>
                </a:solidFill>
              </a:defRPr>
            </a:lvl1pPr>
          </a:lstStyle>
          <a:p>
            <a:pPr lvl="0"/>
            <a:r>
              <a:rPr lang="en-US" dirty="0" smtClean="0"/>
              <a:t>Click to add heading</a:t>
            </a:r>
            <a:endParaRPr lang="en-US" dirty="0"/>
          </a:p>
        </p:txBody>
      </p:sp>
      <p:sp>
        <p:nvSpPr>
          <p:cNvPr id="8" name="Column Heading L"/>
          <p:cNvSpPr>
            <a:spLocks noGrp="1"/>
          </p:cNvSpPr>
          <p:nvPr>
            <p:ph type="body" sz="quarter" idx="12" hasCustomPrompt="1"/>
          </p:nvPr>
        </p:nvSpPr>
        <p:spPr>
          <a:xfrm>
            <a:off x="455613" y="1840749"/>
            <a:ext cx="4270248" cy="365760"/>
          </a:xfrm>
        </p:spPr>
        <p:txBody>
          <a:bodyPr anchor="ctr"/>
          <a:lstStyle>
            <a:lvl1pPr marL="0" indent="0">
              <a:buFontTx/>
              <a:buNone/>
              <a:defRPr sz="1400" b="1" baseline="0"/>
            </a:lvl1pPr>
          </a:lstStyle>
          <a:p>
            <a:pPr lvl="0"/>
            <a:r>
              <a:rPr lang="en-US" dirty="0" smtClean="0"/>
              <a:t>Click to add column heading</a:t>
            </a:r>
            <a:endParaRPr lang="en-US" dirty="0"/>
          </a:p>
        </p:txBody>
      </p:sp>
      <p:sp>
        <p:nvSpPr>
          <p:cNvPr id="10" name="Column Heading R"/>
          <p:cNvSpPr>
            <a:spLocks noGrp="1"/>
          </p:cNvSpPr>
          <p:nvPr>
            <p:ph type="body" sz="quarter" idx="13" hasCustomPrompt="1"/>
          </p:nvPr>
        </p:nvSpPr>
        <p:spPr>
          <a:xfrm>
            <a:off x="4873751" y="1838844"/>
            <a:ext cx="4270248" cy="365760"/>
          </a:xfrm>
        </p:spPr>
        <p:txBody>
          <a:bodyPr anchor="ctr"/>
          <a:lstStyle>
            <a:lvl1pPr marL="0" indent="0">
              <a:buFontTx/>
              <a:buNone/>
              <a:defRPr sz="1400" b="1"/>
            </a:lvl1pPr>
          </a:lstStyle>
          <a:p>
            <a:pPr lvl="0"/>
            <a:r>
              <a:rPr lang="en-US" dirty="0" smtClean="0"/>
              <a:t>Click to add column heading</a:t>
            </a:r>
            <a:endParaRPr lang="en-US" dirty="0"/>
          </a:p>
        </p:txBody>
      </p:sp>
      <p:sp>
        <p:nvSpPr>
          <p:cNvPr id="12" name="Content Placeholder 11"/>
          <p:cNvSpPr>
            <a:spLocks noGrp="1"/>
          </p:cNvSpPr>
          <p:nvPr>
            <p:ph sz="quarter" idx="14" hasCustomPrompt="1"/>
          </p:nvPr>
        </p:nvSpPr>
        <p:spPr>
          <a:xfrm>
            <a:off x="455613" y="2211185"/>
            <a:ext cx="4270248" cy="4067378"/>
          </a:xfrm>
        </p:spPr>
        <p:txBody>
          <a:bodyPr/>
          <a:lstStyle>
            <a:lvl1pPr>
              <a:defRPr sz="1400"/>
            </a:lvl1pPr>
            <a:lvl2pPr>
              <a:defRPr sz="1200"/>
            </a:lvl2pPr>
            <a:lvl3pPr>
              <a:defRPr sz="1200"/>
            </a:lvl3pPr>
            <a:lvl4pPr>
              <a:defRPr sz="1200"/>
            </a:lvl4pPr>
            <a:lvl5pPr>
              <a:defRPr sz="1200"/>
            </a:lvl5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15" hasCustomPrompt="1"/>
          </p:nvPr>
        </p:nvSpPr>
        <p:spPr>
          <a:xfrm>
            <a:off x="4873752" y="2211185"/>
            <a:ext cx="4270248" cy="4067378"/>
          </a:xfrm>
        </p:spPr>
        <p:txBody>
          <a:bodyPr/>
          <a:lstStyle>
            <a:lvl1pPr>
              <a:defRPr sz="1400"/>
            </a:lvl1pPr>
            <a:lvl2pPr>
              <a:defRPr sz="1200"/>
            </a:lvl2pPr>
            <a:lvl3pPr>
              <a:defRPr sz="1200"/>
            </a:lvl3pPr>
            <a:lvl4pPr>
              <a:defRPr sz="1200"/>
            </a:lvl4pPr>
            <a:lvl5pPr>
              <a:defRPr sz="1200"/>
            </a:lvl5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8" name="Text Placeholder 7"/>
          <p:cNvSpPr>
            <a:spLocks noGrp="1"/>
          </p:cNvSpPr>
          <p:nvPr>
            <p:ph type="body" sz="quarter" idx="12" hasCustomPrompt="1"/>
          </p:nvPr>
        </p:nvSpPr>
        <p:spPr>
          <a:xfrm>
            <a:off x="458788" y="694944"/>
            <a:ext cx="8697912" cy="304800"/>
          </a:xfrm>
        </p:spPr>
        <p:txBody>
          <a:bodyPr/>
          <a:lstStyle>
            <a:lvl1pPr marL="0" indent="0">
              <a:buFontTx/>
              <a:buNone/>
              <a:defRPr sz="2100">
                <a:solidFill>
                  <a:schemeClr val="accent2"/>
                </a:solidFill>
              </a:defRPr>
            </a:lvl1pPr>
          </a:lstStyle>
          <a:p>
            <a:pPr lvl="0"/>
            <a:r>
              <a:rPr lang="en-US" dirty="0" smtClean="0"/>
              <a:t>Click To Add Subtitle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382588"/>
            <a:ext cx="8686800" cy="312737"/>
          </a:xfrm>
        </p:spPr>
        <p:txBody>
          <a:bodyPr/>
          <a:lstStyle>
            <a:lvl1pPr>
              <a:defRPr/>
            </a:lvl1pPr>
          </a:lstStyle>
          <a:p>
            <a:r>
              <a:rPr lang="en-US" dirty="0" smtClean="0"/>
              <a:t>Click To Add Title</a:t>
            </a:r>
            <a:endParaRPr lang="en-US" dirty="0"/>
          </a:p>
        </p:txBody>
      </p:sp>
      <p:sp>
        <p:nvSpPr>
          <p:cNvPr id="4" name="Subtitle"/>
          <p:cNvSpPr>
            <a:spLocks noGrp="1"/>
          </p:cNvSpPr>
          <p:nvPr>
            <p:ph type="body" sz="quarter" idx="10" hasCustomPrompt="1"/>
          </p:nvPr>
        </p:nvSpPr>
        <p:spPr>
          <a:xfrm>
            <a:off x="455613" y="694944"/>
            <a:ext cx="8686800" cy="320040"/>
          </a:xfrm>
        </p:spPr>
        <p:txBody>
          <a:bodyPr tIns="0" bIns="45720"/>
          <a:lstStyle>
            <a:lvl1pPr marL="0" indent="0">
              <a:buFontTx/>
              <a:buNone/>
              <a:defRPr sz="2100">
                <a:solidFill>
                  <a:srgbClr val="00A8C8"/>
                </a:solidFill>
              </a:defRPr>
            </a:lvl1pPr>
          </a:lstStyle>
          <a:p>
            <a:pPr lvl="0"/>
            <a:r>
              <a:rPr lang="en-US" dirty="0" smtClean="0"/>
              <a:t>Click To Add Sub Title</a:t>
            </a:r>
            <a:endParaRPr lang="en-US" dirty="0"/>
          </a:p>
        </p:txBody>
      </p:sp>
      <p:sp>
        <p:nvSpPr>
          <p:cNvPr id="6" name="Content Placeholder 5"/>
          <p:cNvSpPr>
            <a:spLocks noGrp="1"/>
          </p:cNvSpPr>
          <p:nvPr>
            <p:ph sz="quarter" idx="11" hasCustomPrompt="1"/>
          </p:nvPr>
        </p:nvSpPr>
        <p:spPr>
          <a:xfrm>
            <a:off x="455613" y="1143000"/>
            <a:ext cx="4270248" cy="5135563"/>
          </a:xfrm>
        </p:spPr>
        <p:txBody>
          <a:bodyPr/>
          <a:lstStyle>
            <a:lvl1pPr>
              <a:defRPr/>
            </a:lvl1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2" hasCustomPrompt="1"/>
          </p:nvPr>
        </p:nvSpPr>
        <p:spPr>
          <a:xfrm>
            <a:off x="4873752" y="1143000"/>
            <a:ext cx="4270248" cy="5135563"/>
          </a:xfrm>
        </p:spPr>
        <p:txBody>
          <a:bodyPr/>
          <a:lstStyle>
            <a:lvl1pPr>
              <a:defRPr/>
            </a:lvl1pPr>
          </a:lstStyle>
          <a:p>
            <a:pPr lvl="0"/>
            <a:r>
              <a:rPr lang="en-US" dirty="0" smtClean="0"/>
              <a:t>Click to add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6" name="Content Placeholder 5"/>
          <p:cNvSpPr>
            <a:spLocks noGrp="1"/>
          </p:cNvSpPr>
          <p:nvPr>
            <p:ph sz="quarter" idx="11"/>
          </p:nvPr>
        </p:nvSpPr>
        <p:spPr>
          <a:xfrm>
            <a:off x="458788" y="1143000"/>
            <a:ext cx="8697912" cy="5013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hasCustomPrompt="1"/>
          </p:nvPr>
        </p:nvSpPr>
        <p:spPr>
          <a:xfrm>
            <a:off x="440127" y="694944"/>
            <a:ext cx="8697912" cy="304800"/>
          </a:xfrm>
        </p:spPr>
        <p:txBody>
          <a:bodyPr/>
          <a:lstStyle>
            <a:lvl1pPr marL="0" indent="0">
              <a:buFontTx/>
              <a:buNone/>
              <a:defRPr sz="2100" baseline="0">
                <a:solidFill>
                  <a:schemeClr val="accent2"/>
                </a:solidFill>
              </a:defRPr>
            </a:lvl1pPr>
          </a:lstStyle>
          <a:p>
            <a:pPr lvl="0"/>
            <a:r>
              <a:rPr lang="en-US" dirty="0" smtClean="0"/>
              <a:t>Click To Add Subtitle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 Title, heading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6" name="Content Placeholder 5"/>
          <p:cNvSpPr>
            <a:spLocks noGrp="1"/>
          </p:cNvSpPr>
          <p:nvPr>
            <p:ph sz="quarter" idx="11"/>
          </p:nvPr>
        </p:nvSpPr>
        <p:spPr>
          <a:xfrm>
            <a:off x="458788" y="1828800"/>
            <a:ext cx="8697912" cy="44220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hasCustomPrompt="1"/>
          </p:nvPr>
        </p:nvSpPr>
        <p:spPr>
          <a:xfrm>
            <a:off x="458788" y="694944"/>
            <a:ext cx="8697912" cy="304800"/>
          </a:xfrm>
        </p:spPr>
        <p:txBody>
          <a:bodyPr/>
          <a:lstStyle>
            <a:lvl1pPr marL="0" indent="0">
              <a:buFontTx/>
              <a:buNone/>
              <a:defRPr sz="2100">
                <a:solidFill>
                  <a:schemeClr val="accent2"/>
                </a:solidFill>
              </a:defRPr>
            </a:lvl1pPr>
          </a:lstStyle>
          <a:p>
            <a:pPr lvl="0"/>
            <a:r>
              <a:rPr lang="en-US" dirty="0" smtClean="0"/>
              <a:t>Click To Add Subtitle</a:t>
            </a:r>
            <a:endParaRPr lang="en-US" dirty="0"/>
          </a:p>
        </p:txBody>
      </p:sp>
      <p:sp>
        <p:nvSpPr>
          <p:cNvPr id="5" name="Heading"/>
          <p:cNvSpPr>
            <a:spLocks noGrp="1"/>
          </p:cNvSpPr>
          <p:nvPr>
            <p:ph type="body" sz="quarter" idx="13" hasCustomPrompt="1"/>
          </p:nvPr>
        </p:nvSpPr>
        <p:spPr>
          <a:xfrm>
            <a:off x="455613" y="1143000"/>
            <a:ext cx="8686800" cy="574532"/>
          </a:xfrm>
        </p:spPr>
        <p:txBody>
          <a:bodyPr anchor="ctr"/>
          <a:lstStyle>
            <a:lvl1pPr marL="0" indent="0">
              <a:spcBef>
                <a:spcPts val="600"/>
              </a:spcBef>
              <a:buFontTx/>
              <a:buNone/>
              <a:defRPr b="1">
                <a:solidFill>
                  <a:srgbClr val="002C77"/>
                </a:solidFill>
              </a:defRPr>
            </a:lvl1pPr>
          </a:lstStyle>
          <a:p>
            <a:pPr lvl="0"/>
            <a:r>
              <a:rPr lang="en-US" dirty="0" smtClean="0"/>
              <a:t>Click to add heading</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5" name="Copyright" hidden="1"/>
          <p:cNvSpPr txBox="1">
            <a:spLocks noChangeArrowheads="1"/>
          </p:cNvSpPr>
          <p:nvPr>
            <p:custDataLst>
              <p:tags r:id="rId15"/>
            </p:custDataLst>
          </p:nvPr>
        </p:nvSpPr>
        <p:spPr bwMode="gray">
          <a:xfrm>
            <a:off x="477838" y="6534150"/>
            <a:ext cx="2897187" cy="101600"/>
          </a:xfrm>
          <a:prstGeom prst="rect">
            <a:avLst/>
          </a:prstGeom>
          <a:noFill/>
          <a:ln w="9525">
            <a:noFill/>
            <a:miter lim="800000"/>
            <a:headEnd/>
            <a:tailEnd/>
          </a:ln>
          <a:effectLst/>
        </p:spPr>
        <p:txBody>
          <a:bodyPr wrap="none" lIns="0" tIns="0" rIns="0" bIns="0" anchor="b"/>
          <a:lstStyle/>
          <a:p>
            <a:pPr>
              <a:spcBef>
                <a:spcPct val="50000"/>
              </a:spcBef>
              <a:defRPr/>
            </a:pPr>
            <a:r>
              <a:rPr lang="en-US" sz="700" dirty="0">
                <a:solidFill>
                  <a:srgbClr val="7C848A"/>
                </a:solidFill>
                <a:ea typeface="+mn-ea"/>
              </a:rPr>
              <a:t>© 2012 Marsh &amp; McLennan Agency, LLC</a:t>
            </a:r>
            <a:endParaRPr lang="en-US" sz="700" dirty="0">
              <a:solidFill>
                <a:srgbClr val="7C848A"/>
              </a:solidFill>
              <a:ea typeface="+mn-ea"/>
              <a:cs typeface="+mn-cs"/>
            </a:endParaRPr>
          </a:p>
        </p:txBody>
      </p:sp>
      <p:sp>
        <p:nvSpPr>
          <p:cNvPr id="1032" name="BodyText"/>
          <p:cNvSpPr>
            <a:spLocks noGrp="1" noChangeArrowheads="1"/>
          </p:cNvSpPr>
          <p:nvPr>
            <p:ph type="body" idx="1"/>
            <p:custDataLst>
              <p:tags r:id="rId16"/>
            </p:custDataLst>
          </p:nvPr>
        </p:nvSpPr>
        <p:spPr bwMode="gray">
          <a:xfrm>
            <a:off x="457994" y="1143000"/>
            <a:ext cx="8686800" cy="50292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3" name="Title"/>
          <p:cNvSpPr>
            <a:spLocks noGrp="1" noChangeArrowheads="1"/>
          </p:cNvSpPr>
          <p:nvPr>
            <p:ph type="title"/>
            <p:custDataLst>
              <p:tags r:id="rId17"/>
            </p:custDataLst>
          </p:nvPr>
        </p:nvSpPr>
        <p:spPr bwMode="gray">
          <a:xfrm>
            <a:off x="453232" y="384048"/>
            <a:ext cx="8703468" cy="33369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Add Title</a:t>
            </a:r>
          </a:p>
        </p:txBody>
      </p:sp>
      <p:sp>
        <p:nvSpPr>
          <p:cNvPr id="17" name="Filepath"/>
          <p:cNvSpPr txBox="1">
            <a:spLocks noChangeArrowheads="1"/>
          </p:cNvSpPr>
          <p:nvPr>
            <p:custDataLst>
              <p:tags r:id="rId18"/>
            </p:custDataLst>
          </p:nvPr>
        </p:nvSpPr>
        <p:spPr bwMode="gray">
          <a:xfrm>
            <a:off x="2482850" y="6529388"/>
            <a:ext cx="6021388" cy="106362"/>
          </a:xfrm>
          <a:prstGeom prst="rect">
            <a:avLst/>
          </a:prstGeom>
          <a:noFill/>
          <a:ln w="9525">
            <a:noFill/>
            <a:miter lim="800000"/>
            <a:headEnd/>
            <a:tailEnd/>
          </a:ln>
          <a:effectLst/>
        </p:spPr>
        <p:txBody>
          <a:bodyPr lIns="0" tIns="0" rIns="0" bIns="0" anchor="b">
            <a:spAutoFit/>
          </a:bodyPr>
          <a:lstStyle/>
          <a:p>
            <a:pPr algn="r">
              <a:spcBef>
                <a:spcPct val="50000"/>
              </a:spcBef>
              <a:defRPr/>
            </a:pPr>
            <a:endParaRPr lang="en-US" sz="700" dirty="0">
              <a:solidFill>
                <a:schemeClr val="bg2"/>
              </a:solidFill>
              <a:ea typeface="+mn-ea"/>
              <a:cs typeface="+mn-cs"/>
            </a:endParaRPr>
          </a:p>
        </p:txBody>
      </p:sp>
      <p:sp>
        <p:nvSpPr>
          <p:cNvPr id="18" name="date new"/>
          <p:cNvSpPr txBox="1">
            <a:spLocks noChangeArrowheads="1"/>
          </p:cNvSpPr>
          <p:nvPr/>
        </p:nvSpPr>
        <p:spPr bwMode="auto">
          <a:xfrm>
            <a:off x="4260850" y="6537325"/>
            <a:ext cx="1079500" cy="107950"/>
          </a:xfrm>
          <a:prstGeom prst="rect">
            <a:avLst/>
          </a:prstGeom>
          <a:noFill/>
          <a:ln>
            <a:noFill/>
          </a:ln>
          <a:extLst/>
        </p:spPr>
        <p:txBody>
          <a:bodyPr lIns="0" tIns="0" rIns="0" b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cs typeface="ＭＳ Ｐゴシック" charset="0"/>
              </a:defRPr>
            </a:lvl2pPr>
            <a:lvl3pPr marL="1143000" indent="-228600">
              <a:defRPr>
                <a:solidFill>
                  <a:schemeClr val="tx1"/>
                </a:solidFill>
                <a:latin typeface="Arial" charset="0"/>
                <a:ea typeface="ＭＳ Ｐゴシック" charset="0"/>
                <a:cs typeface="ＭＳ Ｐゴシック" charset="0"/>
              </a:defRPr>
            </a:lvl3pPr>
            <a:lvl4pPr marL="1600200" indent="-228600">
              <a:defRPr>
                <a:solidFill>
                  <a:schemeClr val="tx1"/>
                </a:solidFill>
                <a:latin typeface="Arial" charset="0"/>
                <a:ea typeface="ＭＳ Ｐゴシック" charset="0"/>
                <a:cs typeface="ＭＳ Ｐゴシック" charset="0"/>
              </a:defRPr>
            </a:lvl4pPr>
            <a:lvl5pPr marL="2057400" indent="-228600">
              <a:defRPr>
                <a:solidFill>
                  <a:schemeClr val="tx1"/>
                </a:solidFill>
                <a:latin typeface="Arial" charset="0"/>
                <a:ea typeface="ＭＳ Ｐゴシック" charset="0"/>
                <a:cs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cs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cs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cs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cs typeface="ＭＳ Ｐゴシック" charset="0"/>
              </a:defRPr>
            </a:lvl9pPr>
          </a:lstStyle>
          <a:p>
            <a:pPr algn="ctr">
              <a:spcBef>
                <a:spcPts val="420"/>
              </a:spcBef>
              <a:defRPr/>
            </a:pPr>
            <a:fld id="{AE1C23A5-75DB-498E-B55B-4CD725E232CE}" type="datetime4">
              <a:rPr lang="en-US" sz="700" smtClean="0">
                <a:solidFill>
                  <a:srgbClr val="808080"/>
                </a:solidFill>
              </a:rPr>
              <a:pPr algn="ctr">
                <a:spcBef>
                  <a:spcPts val="420"/>
                </a:spcBef>
                <a:defRPr/>
              </a:pPr>
              <a:t>November 9, 2016</a:t>
            </a:fld>
            <a:r>
              <a:rPr lang="en-US" sz="700" dirty="0" smtClean="0">
                <a:solidFill>
                  <a:srgbClr val="808080"/>
                </a:solidFill>
              </a:rPr>
              <a:t> - </a:t>
            </a:r>
            <a:fld id="{78980D5E-52FB-4930-8205-E172A20E105E}" type="slidenum">
              <a:rPr lang="en-US" sz="700" smtClean="0">
                <a:solidFill>
                  <a:srgbClr val="808080"/>
                </a:solidFill>
              </a:rPr>
              <a:pPr algn="ctr">
                <a:spcBef>
                  <a:spcPts val="420"/>
                </a:spcBef>
                <a:defRPr/>
              </a:pPr>
              <a:t>‹#›</a:t>
            </a:fld>
            <a:endParaRPr lang="en-US" sz="700" dirty="0" smtClean="0">
              <a:solidFill>
                <a:srgbClr val="808080"/>
              </a:solidFill>
            </a:endParaRPr>
          </a:p>
        </p:txBody>
      </p:sp>
      <p:sp>
        <p:nvSpPr>
          <p:cNvPr id="19" name="Business"/>
          <p:cNvSpPr txBox="1">
            <a:spLocks noChangeArrowheads="1"/>
          </p:cNvSpPr>
          <p:nvPr>
            <p:custDataLst>
              <p:tags r:id="rId19"/>
            </p:custDataLst>
          </p:nvPr>
        </p:nvSpPr>
        <p:spPr bwMode="gray">
          <a:xfrm>
            <a:off x="477838" y="6534150"/>
            <a:ext cx="2889250" cy="101600"/>
          </a:xfrm>
          <a:prstGeom prst="rect">
            <a:avLst/>
          </a:prstGeom>
          <a:noFill/>
          <a:ln w="9525">
            <a:noFill/>
            <a:miter lim="800000"/>
            <a:headEnd/>
            <a:tailEnd/>
          </a:ln>
          <a:effectLst/>
        </p:spPr>
        <p:txBody>
          <a:bodyPr wrap="none" lIns="0" tIns="0" rIns="0" bIns="0" anchor="b"/>
          <a:lstStyle/>
          <a:p>
            <a:pPr>
              <a:spcBef>
                <a:spcPct val="50000"/>
              </a:spcBef>
              <a:defRPr/>
            </a:pPr>
            <a:r>
              <a:rPr lang="en-US" sz="700" kern="1200" dirty="0" smtClean="0">
                <a:solidFill>
                  <a:srgbClr val="808080"/>
                </a:solidFill>
                <a:latin typeface="Arial" charset="0"/>
                <a:ea typeface="MS PGothic" pitchFamily="34" charset="-128"/>
                <a:cs typeface="Arial" charset="0"/>
              </a:rPr>
              <a:t>MARSH &amp; McLENNAN AGENCY, </a:t>
            </a:r>
            <a:r>
              <a:rPr lang="en-US" sz="700" dirty="0" smtClean="0">
                <a:solidFill>
                  <a:srgbClr val="808080"/>
                </a:solidFill>
                <a:cs typeface="Arial" charset="0"/>
              </a:rPr>
              <a:t>LLC</a:t>
            </a:r>
            <a:endParaRPr lang="en-US" sz="700" kern="1200" dirty="0">
              <a:solidFill>
                <a:srgbClr val="808080"/>
              </a:solidFill>
              <a:latin typeface="Arial" charset="0"/>
              <a:ea typeface="MS PGothic" pitchFamily="34" charset="-128"/>
              <a:cs typeface="Arial" charset="0"/>
            </a:endParaRPr>
          </a:p>
        </p:txBody>
      </p:sp>
      <p:sp>
        <p:nvSpPr>
          <p:cNvPr id="10" name="Rectangle 9"/>
          <p:cNvSpPr/>
          <p:nvPr/>
        </p:nvSpPr>
        <p:spPr bwMode="auto">
          <a:xfrm>
            <a:off x="0" y="6731000"/>
            <a:ext cx="9602788" cy="126999"/>
          </a:xfrm>
          <a:prstGeom prst="rect">
            <a:avLst/>
          </a:prstGeom>
          <a:solidFill>
            <a:srgbClr val="B9BF33"/>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charset="0"/>
            </a:endParaRPr>
          </a:p>
        </p:txBody>
      </p:sp>
      <p:pic>
        <p:nvPicPr>
          <p:cNvPr id="11" name="Picture 10"/>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7227094" y="104508"/>
            <a:ext cx="2286000" cy="603504"/>
          </a:xfrm>
          <a:prstGeom prst="rect">
            <a:avLst/>
          </a:prstGeom>
        </p:spPr>
      </p:pic>
    </p:spTree>
  </p:cSld>
  <p:clrMap bg1="lt1" tx1="dk1" bg2="lt2" tx2="dk2" accent1="accent1" accent2="accent2" accent3="accent3" accent4="accent4" accent5="accent5" accent6="accent6" hlink="hlink" folHlink="folHlink"/>
  <p:sldLayoutIdLst>
    <p:sldLayoutId id="2147483738" r:id="rId1"/>
    <p:sldLayoutId id="2147483751" r:id="rId2"/>
    <p:sldLayoutId id="2147483747" r:id="rId3"/>
    <p:sldLayoutId id="2147483749" r:id="rId4"/>
    <p:sldLayoutId id="2147483750" r:id="rId5"/>
    <p:sldLayoutId id="2147483741" r:id="rId6"/>
    <p:sldLayoutId id="2147483748" r:id="rId7"/>
    <p:sldLayoutId id="2147483763" r:id="rId8"/>
    <p:sldLayoutId id="2147483739" r:id="rId9"/>
    <p:sldLayoutId id="2147483753" r:id="rId10"/>
    <p:sldLayoutId id="2147483771" r:id="rId11"/>
    <p:sldLayoutId id="2147483772" r:id="rId12"/>
    <p:sldLayoutId id="2147483774" r:id="rId13"/>
  </p:sldLayoutIdLst>
  <p:hf hdr="0" ftr="0"/>
  <p:txStyles>
    <p:titleStyle>
      <a:lvl1pPr algn="l" rtl="0" eaLnBrk="1" fontAlgn="base" hangingPunct="1">
        <a:lnSpc>
          <a:spcPct val="83000"/>
        </a:lnSpc>
        <a:spcBef>
          <a:spcPct val="0"/>
        </a:spcBef>
        <a:spcAft>
          <a:spcPct val="0"/>
        </a:spcAft>
        <a:defRPr sz="2100">
          <a:solidFill>
            <a:srgbClr val="006D9E"/>
          </a:solidFill>
          <a:latin typeface="+mj-lt"/>
          <a:ea typeface="+mj-ea"/>
          <a:cs typeface="+mj-cs"/>
        </a:defRPr>
      </a:lvl1pPr>
      <a:lvl2pPr algn="l" rtl="0" eaLnBrk="1" fontAlgn="base" hangingPunct="1">
        <a:lnSpc>
          <a:spcPct val="83000"/>
        </a:lnSpc>
        <a:spcBef>
          <a:spcPct val="0"/>
        </a:spcBef>
        <a:spcAft>
          <a:spcPct val="0"/>
        </a:spcAft>
        <a:defRPr sz="2100">
          <a:solidFill>
            <a:srgbClr val="002C77"/>
          </a:solidFill>
          <a:latin typeface="Arial" charset="0"/>
        </a:defRPr>
      </a:lvl2pPr>
      <a:lvl3pPr algn="l" rtl="0" eaLnBrk="1" fontAlgn="base" hangingPunct="1">
        <a:lnSpc>
          <a:spcPct val="83000"/>
        </a:lnSpc>
        <a:spcBef>
          <a:spcPct val="0"/>
        </a:spcBef>
        <a:spcAft>
          <a:spcPct val="0"/>
        </a:spcAft>
        <a:defRPr sz="2100">
          <a:solidFill>
            <a:srgbClr val="002C77"/>
          </a:solidFill>
          <a:latin typeface="Arial" charset="0"/>
        </a:defRPr>
      </a:lvl3pPr>
      <a:lvl4pPr algn="l" rtl="0" eaLnBrk="1" fontAlgn="base" hangingPunct="1">
        <a:lnSpc>
          <a:spcPct val="83000"/>
        </a:lnSpc>
        <a:spcBef>
          <a:spcPct val="0"/>
        </a:spcBef>
        <a:spcAft>
          <a:spcPct val="0"/>
        </a:spcAft>
        <a:defRPr sz="2100">
          <a:solidFill>
            <a:srgbClr val="002C77"/>
          </a:solidFill>
          <a:latin typeface="Arial" charset="0"/>
        </a:defRPr>
      </a:lvl4pPr>
      <a:lvl5pPr algn="l" rtl="0" eaLnBrk="1" fontAlgn="base" hangingPunct="1">
        <a:lnSpc>
          <a:spcPct val="83000"/>
        </a:lnSpc>
        <a:spcBef>
          <a:spcPct val="0"/>
        </a:spcBef>
        <a:spcAft>
          <a:spcPct val="0"/>
        </a:spcAft>
        <a:defRPr sz="2100">
          <a:solidFill>
            <a:srgbClr val="002C77"/>
          </a:solidFill>
          <a:latin typeface="Arial" charset="0"/>
        </a:defRPr>
      </a:lvl5pPr>
      <a:lvl6pPr marL="457200" algn="l" rtl="0" eaLnBrk="1" fontAlgn="base" hangingPunct="1">
        <a:lnSpc>
          <a:spcPct val="83000"/>
        </a:lnSpc>
        <a:spcBef>
          <a:spcPct val="0"/>
        </a:spcBef>
        <a:spcAft>
          <a:spcPct val="0"/>
        </a:spcAft>
        <a:defRPr sz="2100">
          <a:solidFill>
            <a:schemeClr val="accent1"/>
          </a:solidFill>
          <a:latin typeface="Arial" charset="0"/>
        </a:defRPr>
      </a:lvl6pPr>
      <a:lvl7pPr marL="914400" algn="l" rtl="0" eaLnBrk="1" fontAlgn="base" hangingPunct="1">
        <a:lnSpc>
          <a:spcPct val="83000"/>
        </a:lnSpc>
        <a:spcBef>
          <a:spcPct val="0"/>
        </a:spcBef>
        <a:spcAft>
          <a:spcPct val="0"/>
        </a:spcAft>
        <a:defRPr sz="2100">
          <a:solidFill>
            <a:schemeClr val="accent1"/>
          </a:solidFill>
          <a:latin typeface="Arial" charset="0"/>
        </a:defRPr>
      </a:lvl7pPr>
      <a:lvl8pPr marL="1371600" algn="l" rtl="0" eaLnBrk="1" fontAlgn="base" hangingPunct="1">
        <a:lnSpc>
          <a:spcPct val="83000"/>
        </a:lnSpc>
        <a:spcBef>
          <a:spcPct val="0"/>
        </a:spcBef>
        <a:spcAft>
          <a:spcPct val="0"/>
        </a:spcAft>
        <a:defRPr sz="2100">
          <a:solidFill>
            <a:schemeClr val="accent1"/>
          </a:solidFill>
          <a:latin typeface="Arial" charset="0"/>
        </a:defRPr>
      </a:lvl8pPr>
      <a:lvl9pPr marL="1828800" algn="l" rtl="0" eaLnBrk="1" fontAlgn="base" hangingPunct="1">
        <a:lnSpc>
          <a:spcPct val="83000"/>
        </a:lnSpc>
        <a:spcBef>
          <a:spcPct val="0"/>
        </a:spcBef>
        <a:spcAft>
          <a:spcPct val="0"/>
        </a:spcAft>
        <a:defRPr sz="2100">
          <a:solidFill>
            <a:schemeClr val="accent1"/>
          </a:solidFill>
          <a:latin typeface="Arial" charset="0"/>
        </a:defRPr>
      </a:lvl9pPr>
    </p:titleStyle>
    <p:bodyStyle>
      <a:lvl1pPr marL="203200" indent="-203200" algn="l" rtl="0" eaLnBrk="1" fontAlgn="base" hangingPunct="1">
        <a:lnSpc>
          <a:spcPct val="95000"/>
        </a:lnSpc>
        <a:spcBef>
          <a:spcPts val="1440"/>
        </a:spcBef>
        <a:spcAft>
          <a:spcPct val="0"/>
        </a:spcAft>
        <a:buClr>
          <a:srgbClr val="00A8C8"/>
        </a:buClr>
        <a:buChar char="•"/>
        <a:defRPr sz="1600">
          <a:solidFill>
            <a:schemeClr val="tx1"/>
          </a:solidFill>
          <a:latin typeface="+mn-lt"/>
          <a:ea typeface="+mn-ea"/>
          <a:cs typeface="+mn-cs"/>
        </a:defRPr>
      </a:lvl1pPr>
      <a:lvl2pPr marL="411480" indent="-200025" algn="l" rtl="0" eaLnBrk="1" fontAlgn="base" hangingPunct="1">
        <a:lnSpc>
          <a:spcPct val="95000"/>
        </a:lnSpc>
        <a:spcBef>
          <a:spcPts val="475"/>
        </a:spcBef>
        <a:spcAft>
          <a:spcPct val="0"/>
        </a:spcAft>
        <a:buClr>
          <a:srgbClr val="00A8C8"/>
        </a:buClr>
        <a:buChar char="–"/>
        <a:defRPr sz="1400">
          <a:solidFill>
            <a:schemeClr val="tx1"/>
          </a:solidFill>
          <a:latin typeface="+mn-lt"/>
          <a:ea typeface="+mn-ea"/>
        </a:defRPr>
      </a:lvl2pPr>
      <a:lvl3pPr marL="594360" indent="-177800" algn="l" rtl="0" eaLnBrk="1" fontAlgn="base" hangingPunct="1">
        <a:lnSpc>
          <a:spcPct val="95000"/>
        </a:lnSpc>
        <a:spcBef>
          <a:spcPts val="475"/>
        </a:spcBef>
        <a:spcAft>
          <a:spcPct val="0"/>
        </a:spcAft>
        <a:buClr>
          <a:srgbClr val="00A8C8"/>
        </a:buClr>
        <a:buFont typeface="Arial" charset="0"/>
        <a:buChar char="­"/>
        <a:defRPr sz="1400">
          <a:solidFill>
            <a:schemeClr val="tx1"/>
          </a:solidFill>
          <a:latin typeface="+mn-lt"/>
          <a:ea typeface="+mn-ea"/>
        </a:defRPr>
      </a:lvl3pPr>
      <a:lvl4pPr marL="777240" indent="-177800" algn="l" rtl="0" eaLnBrk="1" fontAlgn="base" hangingPunct="1">
        <a:lnSpc>
          <a:spcPct val="95000"/>
        </a:lnSpc>
        <a:spcBef>
          <a:spcPts val="475"/>
        </a:spcBef>
        <a:spcAft>
          <a:spcPct val="0"/>
        </a:spcAft>
        <a:buClr>
          <a:srgbClr val="00A8C8"/>
        </a:buClr>
        <a:buFont typeface="Arial" charset="0"/>
        <a:buChar char="­"/>
        <a:defRPr sz="1400">
          <a:solidFill>
            <a:schemeClr val="tx1"/>
          </a:solidFill>
          <a:latin typeface="+mn-lt"/>
          <a:ea typeface="+mn-ea"/>
        </a:defRPr>
      </a:lvl4pPr>
      <a:lvl5pPr marL="960120" indent="-177800" algn="l" rtl="0" eaLnBrk="1" fontAlgn="base" hangingPunct="1">
        <a:lnSpc>
          <a:spcPct val="95000"/>
        </a:lnSpc>
        <a:spcBef>
          <a:spcPts val="475"/>
        </a:spcBef>
        <a:spcAft>
          <a:spcPct val="0"/>
        </a:spcAft>
        <a:buClr>
          <a:srgbClr val="00A8C8"/>
        </a:buClr>
        <a:buFont typeface="Arial" charset="0"/>
        <a:buChar char="-"/>
        <a:defRPr sz="1400">
          <a:solidFill>
            <a:schemeClr val="tx1"/>
          </a:solidFill>
          <a:latin typeface="+mn-lt"/>
          <a:ea typeface="+mn-ea"/>
        </a:defRPr>
      </a:lvl5pPr>
      <a:lvl6pPr marL="1498600" indent="-177800" algn="l" rtl="0" eaLnBrk="1" fontAlgn="base" hangingPunct="1">
        <a:spcBef>
          <a:spcPct val="20000"/>
        </a:spcBef>
        <a:spcAft>
          <a:spcPct val="0"/>
        </a:spcAft>
        <a:buFont typeface="Arial" charset="0"/>
        <a:buChar char="-"/>
        <a:defRPr sz="2000">
          <a:solidFill>
            <a:schemeClr val="tx1"/>
          </a:solidFill>
          <a:latin typeface="+mn-lt"/>
          <a:ea typeface="+mn-ea"/>
        </a:defRPr>
      </a:lvl6pPr>
      <a:lvl7pPr marL="1955800" indent="-177800" algn="l" rtl="0" eaLnBrk="1" fontAlgn="base" hangingPunct="1">
        <a:spcBef>
          <a:spcPct val="20000"/>
        </a:spcBef>
        <a:spcAft>
          <a:spcPct val="0"/>
        </a:spcAft>
        <a:buFont typeface="Arial" charset="0"/>
        <a:buChar char="-"/>
        <a:defRPr sz="2000">
          <a:solidFill>
            <a:schemeClr val="tx1"/>
          </a:solidFill>
          <a:latin typeface="+mn-lt"/>
          <a:ea typeface="+mn-ea"/>
        </a:defRPr>
      </a:lvl7pPr>
      <a:lvl8pPr marL="2413000" indent="-177800" algn="l" rtl="0" eaLnBrk="1" fontAlgn="base" hangingPunct="1">
        <a:spcBef>
          <a:spcPct val="20000"/>
        </a:spcBef>
        <a:spcAft>
          <a:spcPct val="0"/>
        </a:spcAft>
        <a:buFont typeface="Arial" charset="0"/>
        <a:buChar char="-"/>
        <a:defRPr sz="2000">
          <a:solidFill>
            <a:schemeClr val="tx1"/>
          </a:solidFill>
          <a:latin typeface="+mn-lt"/>
          <a:ea typeface="+mn-ea"/>
        </a:defRPr>
      </a:lvl8pPr>
      <a:lvl9pPr marL="2870200" indent="-177800" algn="l" rtl="0" eaLnBrk="1" fontAlgn="base" hangingPunct="1">
        <a:spcBef>
          <a:spcPct val="20000"/>
        </a:spcBef>
        <a:spcAft>
          <a:spcPct val="0"/>
        </a:spcAft>
        <a:buFont typeface="Arial"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m/url?sa=i&amp;rct=j&amp;q=&amp;esrc=s&amp;source=images&amp;cd=&amp;cad=rja&amp;uact=8&amp;ved=0ahUKEwjy7PqCkJ3QAhUE5CYKHaOWDRAQjRwIBw&amp;url=http%3A%2F%2Flearnphilanthropy.org%2Fphilanthropy-ecosystem%2Fglossary-4%2F&amp;bvm=bv.138169073,d.eWE&amp;psig=AFQjCNFt89eheoO1Xrli-JWOPgeK-5IaMw&amp;ust=1478830597457055"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MarketLink Glossary of Terms </a:t>
            </a:r>
            <a:endParaRPr lang="en-US" dirty="0"/>
          </a:p>
        </p:txBody>
      </p:sp>
      <p:sp>
        <p:nvSpPr>
          <p:cNvPr id="5" name="Rectangle 4"/>
          <p:cNvSpPr/>
          <p:nvPr/>
        </p:nvSpPr>
        <p:spPr>
          <a:xfrm>
            <a:off x="288758" y="922940"/>
            <a:ext cx="4379495" cy="5816977"/>
          </a:xfrm>
          <a:prstGeom prst="rect">
            <a:avLst/>
          </a:prstGeom>
        </p:spPr>
        <p:txBody>
          <a:bodyPr wrap="square">
            <a:spAutoFit/>
          </a:bodyPr>
          <a:lstStyle/>
          <a:p>
            <a:r>
              <a:rPr lang="en-US" sz="1200" b="1" dirty="0" smtClean="0">
                <a:solidFill>
                  <a:srgbClr val="26B7D4"/>
                </a:solidFill>
              </a:rPr>
              <a:t>Client </a:t>
            </a:r>
            <a:r>
              <a:rPr lang="en-US" sz="1200" b="1" dirty="0">
                <a:solidFill>
                  <a:srgbClr val="26B7D4"/>
                </a:solidFill>
              </a:rPr>
              <a:t>Information Workbook (CIW</a:t>
            </a:r>
            <a:r>
              <a:rPr lang="en-US" sz="1200" b="1" dirty="0" smtClean="0">
                <a:solidFill>
                  <a:srgbClr val="26B7D4"/>
                </a:solidFill>
              </a:rPr>
              <a:t>): </a:t>
            </a:r>
            <a:r>
              <a:rPr lang="en-US" sz="1200" dirty="0"/>
              <a:t>The CIW is an excel document populated with Client specific information such as; benefit offerings, benefit rates, eligibility, payroll schedules, etc. This document is used as a guide to configure MarketLink. </a:t>
            </a:r>
            <a:endParaRPr lang="en-US" sz="1200" dirty="0" smtClean="0"/>
          </a:p>
          <a:p>
            <a:endParaRPr lang="en-US" sz="1200" dirty="0"/>
          </a:p>
          <a:p>
            <a:r>
              <a:rPr lang="en-US" sz="1200" b="1" dirty="0">
                <a:solidFill>
                  <a:srgbClr val="26B7D4"/>
                </a:solidFill>
              </a:rPr>
              <a:t>Renewal </a:t>
            </a:r>
            <a:r>
              <a:rPr lang="en-US" sz="1200" b="1" dirty="0" smtClean="0">
                <a:solidFill>
                  <a:srgbClr val="26B7D4"/>
                </a:solidFill>
              </a:rPr>
              <a:t>Wizard: </a:t>
            </a:r>
            <a:r>
              <a:rPr lang="en-US" sz="1200" dirty="0"/>
              <a:t>The Renewal Wizard is used to get a Client ready for Open Enrollment in MarketLink. It is a requirements gathering tool located in the Admin Portal that allows details of the renewal to be documented. Once complete a detailed summary is provided via ticket and used to complete the Renewal Dashboard. </a:t>
            </a:r>
            <a:endParaRPr lang="en-US" sz="1200" dirty="0" smtClean="0"/>
          </a:p>
          <a:p>
            <a:endParaRPr lang="en-US" sz="1200" dirty="0"/>
          </a:p>
          <a:p>
            <a:r>
              <a:rPr lang="en-US" sz="1200" b="1" dirty="0">
                <a:solidFill>
                  <a:srgbClr val="26B7D4"/>
                </a:solidFill>
              </a:rPr>
              <a:t>Renewal </a:t>
            </a:r>
            <a:r>
              <a:rPr lang="en-US" sz="1200" b="1" dirty="0" smtClean="0">
                <a:solidFill>
                  <a:srgbClr val="26B7D4"/>
                </a:solidFill>
              </a:rPr>
              <a:t>Dashboard: </a:t>
            </a:r>
            <a:r>
              <a:rPr lang="en-US" sz="1200" dirty="0"/>
              <a:t>The Renewal Dashboard is a required tool that kicks off the Electronic Data Interchange (EDI) process by </a:t>
            </a:r>
            <a:r>
              <a:rPr lang="en-US" sz="1200" dirty="0" err="1"/>
              <a:t>MarketLink’s</a:t>
            </a:r>
            <a:r>
              <a:rPr lang="en-US" sz="1200" dirty="0"/>
              <a:t> back office team. The Dashboard is comprised of a series of Milestones ranging from Pre-Open Enrollment (completed with information from Renewal Wizard) to Testing Carrier Files. </a:t>
            </a:r>
            <a:endParaRPr lang="en-US" sz="1200" dirty="0" smtClean="0"/>
          </a:p>
          <a:p>
            <a:endParaRPr lang="en-US" sz="1200" dirty="0"/>
          </a:p>
          <a:p>
            <a:r>
              <a:rPr lang="en-US" sz="1200" b="1" dirty="0">
                <a:solidFill>
                  <a:srgbClr val="26B7D4"/>
                </a:solidFill>
              </a:rPr>
              <a:t>Electronic Data Interchange (EDI</a:t>
            </a:r>
            <a:r>
              <a:rPr lang="en-US" sz="1200" b="1" dirty="0" smtClean="0">
                <a:solidFill>
                  <a:srgbClr val="26B7D4"/>
                </a:solidFill>
              </a:rPr>
              <a:t>): </a:t>
            </a:r>
            <a:r>
              <a:rPr lang="en-US" sz="1200" dirty="0"/>
              <a:t>EDI is the transfer of data from one computer system to another by standardized message formatting. EDI references Census, Payroll and Carrier files being imported and/or exported to and from MarketLink. </a:t>
            </a:r>
            <a:endParaRPr lang="en-US" sz="1200" dirty="0" smtClean="0"/>
          </a:p>
          <a:p>
            <a:endParaRPr lang="en-US" sz="1200" dirty="0"/>
          </a:p>
          <a:p>
            <a:r>
              <a:rPr lang="en-US" sz="1200" b="1" dirty="0">
                <a:solidFill>
                  <a:srgbClr val="26B7D4"/>
                </a:solidFill>
              </a:rPr>
              <a:t>Data </a:t>
            </a:r>
            <a:r>
              <a:rPr lang="en-US" sz="1200" b="1" dirty="0" smtClean="0">
                <a:solidFill>
                  <a:srgbClr val="26B7D4"/>
                </a:solidFill>
              </a:rPr>
              <a:t>Imports: </a:t>
            </a:r>
            <a:r>
              <a:rPr lang="en-US" sz="1200" dirty="0"/>
              <a:t>Data Imports are formatted excel spreadsheets </a:t>
            </a:r>
            <a:r>
              <a:rPr lang="en-US" sz="1200" dirty="0" smtClean="0"/>
              <a:t>including employee </a:t>
            </a:r>
            <a:r>
              <a:rPr lang="en-US" sz="1200" dirty="0"/>
              <a:t>and dependent census and coverage data and are loaded into MarketLink. In addition to beneficiary, survey and ACA information. </a:t>
            </a:r>
            <a:endParaRPr lang="en-US" sz="1200" dirty="0"/>
          </a:p>
        </p:txBody>
      </p:sp>
      <p:sp>
        <p:nvSpPr>
          <p:cNvPr id="6" name="Rectangle 5"/>
          <p:cNvSpPr/>
          <p:nvPr/>
        </p:nvSpPr>
        <p:spPr>
          <a:xfrm>
            <a:off x="4885899" y="922940"/>
            <a:ext cx="4582954" cy="4154984"/>
          </a:xfrm>
          <a:prstGeom prst="rect">
            <a:avLst/>
          </a:prstGeom>
        </p:spPr>
        <p:txBody>
          <a:bodyPr wrap="square">
            <a:spAutoFit/>
          </a:bodyPr>
          <a:lstStyle/>
          <a:p>
            <a:r>
              <a:rPr lang="en-US" sz="1200" b="1" dirty="0" smtClean="0">
                <a:solidFill>
                  <a:srgbClr val="26B7D4"/>
                </a:solidFill>
              </a:rPr>
              <a:t>Qualified </a:t>
            </a:r>
            <a:r>
              <a:rPr lang="en-US" sz="1200" b="1" dirty="0">
                <a:solidFill>
                  <a:srgbClr val="26B7D4"/>
                </a:solidFill>
              </a:rPr>
              <a:t>Life Event (QLE</a:t>
            </a:r>
            <a:r>
              <a:rPr lang="en-US" sz="1200" b="1" dirty="0" smtClean="0">
                <a:solidFill>
                  <a:srgbClr val="26B7D4"/>
                </a:solidFill>
              </a:rPr>
              <a:t>): </a:t>
            </a:r>
            <a:r>
              <a:rPr lang="en-US" sz="1200" dirty="0"/>
              <a:t>QLEs are a change in your situation, such as; getting married, having a baby, losing health coverage, etc. that allows for benefit change access outside the yearly Open Enrollment period. </a:t>
            </a:r>
            <a:endParaRPr lang="en-US" sz="1200" dirty="0" smtClean="0"/>
          </a:p>
          <a:p>
            <a:endParaRPr lang="en-US" sz="1200" dirty="0"/>
          </a:p>
          <a:p>
            <a:r>
              <a:rPr lang="en-US" sz="1200" b="1" dirty="0">
                <a:solidFill>
                  <a:srgbClr val="26B7D4"/>
                </a:solidFill>
              </a:rPr>
              <a:t>Work Status Event (WSE</a:t>
            </a:r>
            <a:r>
              <a:rPr lang="en-US" sz="1200" b="1" dirty="0" smtClean="0">
                <a:solidFill>
                  <a:srgbClr val="26B7D4"/>
                </a:solidFill>
              </a:rPr>
              <a:t>):</a:t>
            </a:r>
            <a:r>
              <a:rPr lang="en-US" sz="1200" b="1" dirty="0" smtClean="0"/>
              <a:t> </a:t>
            </a:r>
            <a:r>
              <a:rPr lang="en-US" sz="1200" dirty="0"/>
              <a:t>WSEs are a change in benefit eligibility, such as; moving from part time to full time or vice versa, a child reaching the coverage age limit, etc. WSEs are set up to be triggered by MarketLink and automatically take action. (Other than a QLE that requires the employee to manually go into MarketLink, enter the event and take the necessary action.) </a:t>
            </a:r>
            <a:endParaRPr lang="en-US" sz="1200" dirty="0" smtClean="0"/>
          </a:p>
          <a:p>
            <a:endParaRPr lang="en-US" sz="1200" dirty="0"/>
          </a:p>
          <a:p>
            <a:r>
              <a:rPr lang="en-US" sz="1200" b="1" dirty="0">
                <a:solidFill>
                  <a:srgbClr val="26B7D4"/>
                </a:solidFill>
              </a:rPr>
              <a:t>Evidence of Insurability (EOI</a:t>
            </a:r>
            <a:r>
              <a:rPr lang="en-US" sz="1200" b="1" dirty="0" smtClean="0">
                <a:solidFill>
                  <a:srgbClr val="26B7D4"/>
                </a:solidFill>
              </a:rPr>
              <a:t>): </a:t>
            </a:r>
            <a:r>
              <a:rPr lang="en-US" sz="1200" dirty="0"/>
              <a:t>EOI pertains to voluntary benefits, most commonly, life insurance. EOI is an application process in which you provide information on the condition of your health or dependent’s health to get certain types of insurance coverage. The application is evaluated by the insurance provider</a:t>
            </a:r>
            <a:r>
              <a:rPr lang="en-US" sz="1200" dirty="0" smtClean="0"/>
              <a:t>.</a:t>
            </a:r>
          </a:p>
          <a:p>
            <a:r>
              <a:rPr lang="en-US" sz="1200" dirty="0" smtClean="0"/>
              <a:t> </a:t>
            </a:r>
            <a:endParaRPr lang="en-US" sz="1200" dirty="0"/>
          </a:p>
          <a:p>
            <a:r>
              <a:rPr lang="en-US" sz="1200" b="1" dirty="0">
                <a:solidFill>
                  <a:srgbClr val="26B7D4"/>
                </a:solidFill>
              </a:rPr>
              <a:t>Plan </a:t>
            </a:r>
            <a:r>
              <a:rPr lang="en-US" sz="1200" b="1" dirty="0" smtClean="0">
                <a:solidFill>
                  <a:srgbClr val="26B7D4"/>
                </a:solidFill>
              </a:rPr>
              <a:t>Warehouse:  </a:t>
            </a:r>
            <a:r>
              <a:rPr lang="en-US" sz="1200" dirty="0" smtClean="0"/>
              <a:t>A </a:t>
            </a:r>
            <a:r>
              <a:rPr lang="en-US" sz="1200" dirty="0"/>
              <a:t>large collection of pre-constructed plans (medical, dental, vision, etc.) to select from that will ease the implementation process and save money on administrative services. </a:t>
            </a:r>
            <a:endParaRPr lang="en-US" sz="1200" dirty="0"/>
          </a:p>
        </p:txBody>
      </p:sp>
      <p:pic>
        <p:nvPicPr>
          <p:cNvPr id="1028" name="Picture 4" descr="Image result for glossary ic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2967" y="5199796"/>
            <a:ext cx="975727" cy="125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141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7"/>
  <p:tag name="MMCOA_FONTSIZE_M" val="7"/>
  <p:tag name="MMCOA_FONTSIZE_S" val="7"/>
  <p:tag name="MMCOA_FONTSIZE_T" val="7"/>
  <p:tag name="MMCOA_POSITION_L" val="37.625;514.5;8;228.125"/>
  <p:tag name="MMCOA_POSITION_M" val="37.625;514.5;8;228.125"/>
  <p:tag name="MMCOA_POSITION_S" val="37.625;514.5;8;228.125"/>
  <p:tag name="MMCOA_POSITION_T" val="37.625;514.5;8;228.125"/>
  <p:tag name="MMCOA_HIDEONCOLOUR" val="N"/>
  <p:tag name="MMCOA_HIDEONWHITE" val="N"/>
  <p:tag name="MMCOA_HIDEONBALLROOM" val="N"/>
  <p:tag name="MMCOA_HIDEONCLASSIC" val="Y"/>
  <p:tag name="MMCOA_HIDEONTEXT" val="Y"/>
  <p:tag name="MMCOA_HIDEONECO" val="Y"/>
</p:tagLst>
</file>

<file path=ppt/tags/tag2.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0"/>
  <p:tag name="MMCOA_FONTSIZE_S" val="14"/>
  <p:tag name="MMCOA_FONTSIZE_T" val="14"/>
  <p:tag name="MMCOA_POSITION_L" val="35.875;100.625;392.75;684"/>
  <p:tag name="MMCOA_POSITION_M" val="35.875;100.625;392.75;684"/>
  <p:tag name="MMCOA_POSITION_S" val="35.875;100.625;392.75;684"/>
  <p:tag name="MMCOA_POSITION_T" val="35.875;100.625;392.75;684"/>
  <p:tag name="MMCOA_HIDEONCOLOUR" val="N"/>
  <p:tag name="MMCOA_HIDEONWHITE" val="N"/>
  <p:tag name="MMCOA_HIDEONBALLROOM" val="N"/>
  <p:tag name="MMCOA_HIDEONCLASSIC" val="N"/>
  <p:tag name="MMCOA_HIDEONTEXT" val="N"/>
  <p:tag name="MMCOA_HIDEONECO" val="N"/>
</p:tagLst>
</file>

<file path=ppt/tags/tag3.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1"/>
  <p:tag name="MMCOA_FONTSIZE_S" val="14"/>
  <p:tag name="MMCOA_FONTSIZE_T" val="14"/>
  <p:tag name="MMCOA_POSITION_L" val="35.875;30.125;54.375;683.875"/>
  <p:tag name="MMCOA_POSITION_M" val="35.875;30.125;54.375;683.875"/>
  <p:tag name="MMCOA_POSITION_S" val="35.875;30.125;54.375;683.875"/>
  <p:tag name="MMCOA_POSITION_T" val="35.875;30.125;54.375;683.875"/>
  <p:tag name="MMCOA_HIDEONCOLOUR" val="N"/>
  <p:tag name="MMCOA_HIDEONWHITE" val="N"/>
  <p:tag name="MMCOA_HIDEONBALLROOM" val="N"/>
  <p:tag name="MMCOA_HIDEONCLASSIC" val="N"/>
  <p:tag name="MMCOA_HIDEONTEXT" val="N"/>
  <p:tag name="MMCOA_HIDEONECO" val="N"/>
</p:tagLst>
</file>

<file path=ppt/tags/tag4.xml><?xml version="1.0" encoding="utf-8"?>
<p:tagLst xmlns:a="http://schemas.openxmlformats.org/drawingml/2006/main" xmlns:r="http://schemas.openxmlformats.org/officeDocument/2006/relationships" xmlns:p="http://schemas.openxmlformats.org/presentationml/2006/main">
  <p:tag name="MMCOA_POSITION_L" val=";;;"/>
  <p:tag name="MMCOA_POSITION_M" val=";;;"/>
  <p:tag name="MMCOA_POSITION_S" val=";;;"/>
  <p:tag name="MMCOA_POSITION_T" val=";;;"/>
  <p:tag name="MMCOA_HIDEONCOLOUR" val="N"/>
  <p:tag name="MMCOA_HIDEONWHITE" val="N"/>
  <p:tag name="MMCOA_HIDEONBALLROOM" val="N"/>
  <p:tag name="MMCOA_HIDEONCLASSIC" val="N"/>
  <p:tag name="MMCOA_HIDEONTEXT" val="N"/>
  <p:tag name="MMCOA_HIDEONECO" val="N"/>
  <p:tag name="MMCOA_SMARTSHAPE" val="N"/>
</p:tagLst>
</file>

<file path=ppt/tags/tag5.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7.625;514.5;8;227.5"/>
  <p:tag name="MMCOA_POSITION_M" val="37.625;514.5;8;227.5"/>
  <p:tag name="MMCOA_POSITION_S" val="37.625;514.5;8;227.5"/>
  <p:tag name="MMCOA_POSITION_T" val="37.625;514.5;8;227.5"/>
  <p:tag name="MMCOA_HIDEONCOLOUR" val="N"/>
  <p:tag name="MMCOA_HIDEONWHITE" val="N"/>
  <p:tag name="MMCOA_HIDEONBALLROOM" val="N"/>
  <p:tag name="MMCOA_HIDEONCLASSIC" val="N"/>
  <p:tag name="MMCOA_HIDEONTEXT" val="N"/>
  <p:tag name="MMCOA_HIDEONECO" val="N"/>
</p:tagLst>
</file>

<file path=ppt/tags/tag6.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8"/>
  <p:tag name="MMCOA_FONTSIZE_M" val="8"/>
  <p:tag name="MMCOA_FONTSIZE_S" val="8"/>
  <p:tag name="MMCOA_FONTSIZE_T" val="8"/>
  <p:tag name="MMCOA_POSITION_L" val="36.375;484.5;9.625;683.5"/>
  <p:tag name="MMCOA_POSITION_M" val="36.375;484.5;9.625;683.5"/>
  <p:tag name="MMCOA_POSITION_S" val="36.375;484.5;9.625;683.5"/>
  <p:tag name="MMCOA_POSITION_T" val="36.375;484.5;9.625;683.5"/>
  <p:tag name="MMCOA_HIDEONCOLOUR" val="N"/>
  <p:tag name="MMCOA_HIDEONWHITE" val="N"/>
  <p:tag name="MMCOA_HIDEONBALLROOM" val="N"/>
  <p:tag name="MMCOA_HIDEONCLASSIC" val="N"/>
  <p:tag name="MMCOA_HIDEONTEXT" val="N"/>
  <p:tag name="MMCOA_HIDEONECO" val="N"/>
</p:tagLst>
</file>

<file path=ppt/theme/theme1.xml><?xml version="1.0" encoding="utf-8"?>
<a:theme xmlns:a="http://schemas.openxmlformats.org/drawingml/2006/main" name="MarketLink template">
  <a:themeElements>
    <a:clrScheme name="MMA MarketLink">
      <a:dk1>
        <a:srgbClr val="000000"/>
      </a:dk1>
      <a:lt1>
        <a:srgbClr val="FFFFFF"/>
      </a:lt1>
      <a:dk2>
        <a:srgbClr val="BFBFBF"/>
      </a:dk2>
      <a:lt2>
        <a:srgbClr val="808080"/>
      </a:lt2>
      <a:accent1>
        <a:srgbClr val="006D9E"/>
      </a:accent1>
      <a:accent2>
        <a:srgbClr val="00A8C8"/>
      </a:accent2>
      <a:accent3>
        <a:srgbClr val="A6E2EF"/>
      </a:accent3>
      <a:accent4>
        <a:srgbClr val="002C77"/>
      </a:accent4>
      <a:accent5>
        <a:srgbClr val="808080"/>
      </a:accent5>
      <a:accent6>
        <a:srgbClr val="BFBFBF"/>
      </a:accent6>
      <a:hlink>
        <a:srgbClr val="006D9E"/>
      </a:hlink>
      <a:folHlink>
        <a:srgbClr val="800080"/>
      </a:folHlink>
    </a:clrScheme>
    <a:fontScheme name="MMA MarketLi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1400" b="1" i="0" u="none" strike="noStrike" cap="none" normalizeH="0" baseline="0" dirty="0" err="1" smtClean="0">
            <a:ln>
              <a:noFill/>
            </a:ln>
            <a:solidFill>
              <a:schemeClr val="bg1"/>
            </a:solidFill>
            <a:effectLst/>
            <a:latin typeface="Arial" charset="0"/>
          </a:defRPr>
        </a:defPPr>
      </a:lstStyle>
      <a:style>
        <a:lnRef idx="0">
          <a:schemeClr val="accent1"/>
        </a:lnRef>
        <a:fillRef idx="3">
          <a:schemeClr val="accent1"/>
        </a:fillRef>
        <a:effectRef idx="3">
          <a:schemeClr val="accent1"/>
        </a:effectRef>
        <a:fontRef idx="minor">
          <a:schemeClr val="lt1"/>
        </a:fontRef>
      </a: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none" lIns="0" tIns="0" rIns="91440" bIns="45720" numCol="1" anchor="ctr" anchorCtr="0" compatLnSpc="1">
        <a:prstTxWarp prst="textNoShape">
          <a:avLst/>
        </a:prstTxWarp>
      </a:bodyPr>
      <a:lstStyle>
        <a:defPPr marL="0" marR="0" indent="0" algn="ctr" defTabSz="914400" rtl="0" eaLnBrk="1" fontAlgn="base" latinLnBrk="0" hangingPunct="1">
          <a:lnSpc>
            <a:spcPct val="86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lgn="l">
          <a:lnSpc>
            <a:spcPct val="90000"/>
          </a:lnSpc>
          <a:defRPr sz="1400" dirty="0" smtClean="0"/>
        </a:defPPr>
      </a:lstStyle>
    </a:txDef>
  </a:objectDefaults>
  <a:extraClrSchemeLst>
    <a:extraClrScheme>
      <a:clrScheme name="Default Design 1">
        <a:dk1>
          <a:srgbClr val="000000"/>
        </a:dk1>
        <a:lt1>
          <a:srgbClr val="FFFFFF"/>
        </a:lt1>
        <a:dk2>
          <a:srgbClr val="BFBFBF"/>
        </a:dk2>
        <a:lt2>
          <a:srgbClr val="7C848A"/>
        </a:lt2>
        <a:accent1>
          <a:srgbClr val="002C77"/>
        </a:accent1>
        <a:accent2>
          <a:srgbClr val="00A8C8"/>
        </a:accent2>
        <a:accent3>
          <a:srgbClr val="FFFFFF"/>
        </a:accent3>
        <a:accent4>
          <a:srgbClr val="000000"/>
        </a:accent4>
        <a:accent5>
          <a:srgbClr val="AAACBD"/>
        </a:accent5>
        <a:accent6>
          <a:srgbClr val="0098B5"/>
        </a:accent6>
        <a:hlink>
          <a:srgbClr val="006D9E"/>
        </a:hlink>
        <a:folHlink>
          <a:srgbClr val="A6E2E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BFBFBF"/>
        </a:dk2>
        <a:lt2>
          <a:srgbClr val="7C848A"/>
        </a:lt2>
        <a:accent1>
          <a:srgbClr val="43276D"/>
        </a:accent1>
        <a:accent2>
          <a:srgbClr val="6F83C1"/>
        </a:accent2>
        <a:accent3>
          <a:srgbClr val="FFFFFF"/>
        </a:accent3>
        <a:accent4>
          <a:srgbClr val="000000"/>
        </a:accent4>
        <a:accent5>
          <a:srgbClr val="B0ACBA"/>
        </a:accent5>
        <a:accent6>
          <a:srgbClr val="6476AF"/>
        </a:accent6>
        <a:hlink>
          <a:srgbClr val="595997"/>
        </a:hlink>
        <a:folHlink>
          <a:srgbClr val="C4CAE6"/>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BFBFBF"/>
        </a:dk2>
        <a:lt2>
          <a:srgbClr val="7C848A"/>
        </a:lt2>
        <a:accent1>
          <a:srgbClr val="560054"/>
        </a:accent1>
        <a:accent2>
          <a:srgbClr val="CE3D95"/>
        </a:accent2>
        <a:accent3>
          <a:srgbClr val="FFFFFF"/>
        </a:accent3>
        <a:accent4>
          <a:srgbClr val="000000"/>
        </a:accent4>
        <a:accent5>
          <a:srgbClr val="B4AAB3"/>
        </a:accent5>
        <a:accent6>
          <a:srgbClr val="BA3687"/>
        </a:accent6>
        <a:hlink>
          <a:srgbClr val="932077"/>
        </a:hlink>
        <a:folHlink>
          <a:srgbClr val="E7B8D5"/>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BFBFBF"/>
        </a:dk2>
        <a:lt2>
          <a:srgbClr val="7C848A"/>
        </a:lt2>
        <a:accent1>
          <a:srgbClr val="690031"/>
        </a:accent1>
        <a:accent2>
          <a:srgbClr val="ED2C67"/>
        </a:accent2>
        <a:accent3>
          <a:srgbClr val="FFFFFF"/>
        </a:accent3>
        <a:accent4>
          <a:srgbClr val="000000"/>
        </a:accent4>
        <a:accent5>
          <a:srgbClr val="B9AAAD"/>
        </a:accent5>
        <a:accent6>
          <a:srgbClr val="D7275D"/>
        </a:accent6>
        <a:hlink>
          <a:srgbClr val="A9194F"/>
        </a:hlink>
        <a:folHlink>
          <a:srgbClr val="F7B6BB"/>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BFBFBF"/>
        </a:dk2>
        <a:lt2>
          <a:srgbClr val="7C848A"/>
        </a:lt2>
        <a:accent1>
          <a:srgbClr val="810009"/>
        </a:accent1>
        <a:accent2>
          <a:srgbClr val="EF4E45"/>
        </a:accent2>
        <a:accent3>
          <a:srgbClr val="FFFFFF"/>
        </a:accent3>
        <a:accent4>
          <a:srgbClr val="000000"/>
        </a:accent4>
        <a:accent5>
          <a:srgbClr val="C1AAAA"/>
        </a:accent5>
        <a:accent6>
          <a:srgbClr val="D9463E"/>
        </a:accent6>
        <a:hlink>
          <a:srgbClr val="BA2C2B"/>
        </a:hlink>
        <a:folHlink>
          <a:srgbClr val="F9BEAD"/>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BFBFBF"/>
        </a:dk2>
        <a:lt2>
          <a:srgbClr val="7C848A"/>
        </a:lt2>
        <a:accent1>
          <a:srgbClr val="8C3709"/>
        </a:accent1>
        <a:accent2>
          <a:srgbClr val="F48132"/>
        </a:accent2>
        <a:accent3>
          <a:srgbClr val="FFFFFF"/>
        </a:accent3>
        <a:accent4>
          <a:srgbClr val="000000"/>
        </a:accent4>
        <a:accent5>
          <a:srgbClr val="C5AEAA"/>
        </a:accent5>
        <a:accent6>
          <a:srgbClr val="DD742C"/>
        </a:accent6>
        <a:hlink>
          <a:srgbClr val="C45F24"/>
        </a:hlink>
        <a:folHlink>
          <a:srgbClr val="FCCFAB"/>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BFBFBF"/>
        </a:dk2>
        <a:lt2>
          <a:srgbClr val="7C848A"/>
        </a:lt2>
        <a:accent1>
          <a:srgbClr val="8E5501"/>
        </a:accent1>
        <a:accent2>
          <a:srgbClr val="FBAE17"/>
        </a:accent2>
        <a:accent3>
          <a:srgbClr val="FFFFFF"/>
        </a:accent3>
        <a:accent4>
          <a:srgbClr val="000000"/>
        </a:accent4>
        <a:accent5>
          <a:srgbClr val="C6B4AA"/>
        </a:accent5>
        <a:accent6>
          <a:srgbClr val="E39D14"/>
        </a:accent6>
        <a:hlink>
          <a:srgbClr val="C98314"/>
        </a:hlink>
        <a:folHlink>
          <a:srgbClr val="FFDDAC"/>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BFBFBF"/>
        </a:dk2>
        <a:lt2>
          <a:srgbClr val="7C848A"/>
        </a:lt2>
        <a:accent1>
          <a:srgbClr val="505F21"/>
        </a:accent1>
        <a:accent2>
          <a:srgbClr val="B2B935"/>
        </a:accent2>
        <a:accent3>
          <a:srgbClr val="FFFFFF"/>
        </a:accent3>
        <a:accent4>
          <a:srgbClr val="000000"/>
        </a:accent4>
        <a:accent5>
          <a:srgbClr val="B3B6AB"/>
        </a:accent5>
        <a:accent6>
          <a:srgbClr val="A1A72F"/>
        </a:accent6>
        <a:hlink>
          <a:srgbClr val="828D30"/>
        </a:hlink>
        <a:folHlink>
          <a:srgbClr val="D9D99E"/>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BFBFBF"/>
        </a:dk2>
        <a:lt2>
          <a:srgbClr val="7C848A"/>
        </a:lt2>
        <a:accent1>
          <a:srgbClr val="00582D"/>
        </a:accent1>
        <a:accent2>
          <a:srgbClr val="72BE44"/>
        </a:accent2>
        <a:accent3>
          <a:srgbClr val="FFFFFF"/>
        </a:accent3>
        <a:accent4>
          <a:srgbClr val="000000"/>
        </a:accent4>
        <a:accent5>
          <a:srgbClr val="AAB4AD"/>
        </a:accent5>
        <a:accent6>
          <a:srgbClr val="67AC3D"/>
        </a:accent6>
        <a:hlink>
          <a:srgbClr val="118B3F"/>
        </a:hlink>
        <a:folHlink>
          <a:srgbClr val="BDDDA3"/>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BFBFBF"/>
        </a:dk2>
        <a:lt2>
          <a:srgbClr val="7C848A"/>
        </a:lt2>
        <a:accent1>
          <a:srgbClr val="004C4F"/>
        </a:accent1>
        <a:accent2>
          <a:srgbClr val="0FB694"/>
        </a:accent2>
        <a:accent3>
          <a:srgbClr val="FFFFFF"/>
        </a:accent3>
        <a:accent4>
          <a:srgbClr val="000000"/>
        </a:accent4>
        <a:accent5>
          <a:srgbClr val="AAB2B2"/>
        </a:accent5>
        <a:accent6>
          <a:srgbClr val="0CA586"/>
        </a:accent6>
        <a:hlink>
          <a:srgbClr val="008075"/>
        </a:hlink>
        <a:folHlink>
          <a:srgbClr val="A7D9C8"/>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BFBFBF"/>
        </a:dk2>
        <a:lt2>
          <a:srgbClr val="7C848A"/>
        </a:lt2>
        <a:accent1>
          <a:srgbClr val="000000"/>
        </a:accent1>
        <a:accent2>
          <a:srgbClr val="808080"/>
        </a:accent2>
        <a:accent3>
          <a:srgbClr val="FFFFFF"/>
        </a:accent3>
        <a:accent4>
          <a:srgbClr val="000000"/>
        </a:accent4>
        <a:accent5>
          <a:srgbClr val="AAAAAA"/>
        </a:accent5>
        <a:accent6>
          <a:srgbClr val="737373"/>
        </a:accent6>
        <a:hlink>
          <a:srgbClr val="404040"/>
        </a:hlink>
        <a:folHlink>
          <a:srgbClr val="BFBF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21778</TotalTime>
  <Words>439</Words>
  <Application>Microsoft Office PowerPoint</Application>
  <PresentationFormat>Custom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MarketLink template</vt:lpstr>
      <vt:lpstr>MarketLink Glossary of Terms </vt:lpstr>
    </vt:vector>
  </TitlesOfParts>
  <Company>Trion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tstephens</dc:creator>
  <cp:lastModifiedBy>Altschuler, Madalyn (MMA)</cp:lastModifiedBy>
  <cp:revision>324</cp:revision>
  <dcterms:created xsi:type="dcterms:W3CDTF">2014-10-09T19:08:43Z</dcterms:created>
  <dcterms:modified xsi:type="dcterms:W3CDTF">2016-11-10T02:20:51Z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TemplateVersion">
    <vt:lpwstr>5.0</vt:lpwstr>
  </property>
  <property fmtid="{D5CDD505-2E9C-101B-9397-08002B2CF9AE}" pid="4" name="MMCOA_FontSize">
    <vt:lpwstr>Medium</vt:lpwstr>
  </property>
  <property fmtid="{D5CDD505-2E9C-101B-9397-08002B2CF9AE}" pid="5" name="MMCOA_PresentationType">
    <vt:lpwstr>Classic</vt:lpwstr>
  </property>
  <property fmtid="{D5CDD505-2E9C-101B-9397-08002B2CF9AE}" pid="6" name="MMCOA_SlideStyle">
    <vt:lpwstr>SmallWedge</vt:lpwstr>
  </property>
  <property fmtid="{D5CDD505-2E9C-101B-9397-08002B2CF9AE}" pid="7" name="MMCOA_PaletteName">
    <vt:lpwstr>Sapphire</vt:lpwstr>
  </property>
  <property fmtid="{D5CDD505-2E9C-101B-9397-08002B2CF9AE}" pid="8" name="MMCOA_PaletteNumber">
    <vt:lpwstr>0</vt:lpwstr>
  </property>
  <property fmtid="{D5CDD505-2E9C-101B-9397-08002B2CF9AE}" pid="9" name="MMCOA_Source">
    <vt:lpwstr>1</vt:lpwstr>
  </property>
</Properties>
</file>