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
  </p:notesMasterIdLst>
  <p:handoutMasterIdLst>
    <p:handoutMasterId r:id="rId6"/>
  </p:handoutMasterIdLst>
  <p:sldIdLst>
    <p:sldId id="298" r:id="rId2"/>
    <p:sldId id="299" r:id="rId3"/>
    <p:sldId id="297" r:id="rId4"/>
  </p:sldIdLst>
  <p:sldSz cx="9602788" cy="6858000"/>
  <p:notesSz cx="7315200" cy="9601200"/>
  <p:defaultTextStyle>
    <a:defPPr>
      <a:defRPr lang="en-US"/>
    </a:defPPr>
    <a:lvl1pPr algn="l" rtl="0" fontAlgn="base">
      <a:spcBef>
        <a:spcPct val="0"/>
      </a:spcBef>
      <a:spcAft>
        <a:spcPct val="0"/>
      </a:spcAft>
      <a:defRPr sz="20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0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0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0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000" kern="1200">
        <a:solidFill>
          <a:schemeClr val="tx1"/>
        </a:solidFill>
        <a:latin typeface="Arial" charset="0"/>
        <a:ea typeface="MS PGothic" pitchFamily="34" charset="-128"/>
        <a:cs typeface="Arial" charset="0"/>
      </a:defRPr>
    </a:lvl5pPr>
    <a:lvl6pPr marL="2286000" algn="l" defTabSz="914400" rtl="0" eaLnBrk="1" latinLnBrk="0" hangingPunct="1">
      <a:defRPr sz="2000" kern="1200">
        <a:solidFill>
          <a:schemeClr val="tx1"/>
        </a:solidFill>
        <a:latin typeface="Arial" charset="0"/>
        <a:ea typeface="MS PGothic" pitchFamily="34" charset="-128"/>
        <a:cs typeface="Arial" charset="0"/>
      </a:defRPr>
    </a:lvl6pPr>
    <a:lvl7pPr marL="2743200" algn="l" defTabSz="914400" rtl="0" eaLnBrk="1" latinLnBrk="0" hangingPunct="1">
      <a:defRPr sz="2000" kern="1200">
        <a:solidFill>
          <a:schemeClr val="tx1"/>
        </a:solidFill>
        <a:latin typeface="Arial" charset="0"/>
        <a:ea typeface="MS PGothic" pitchFamily="34" charset="-128"/>
        <a:cs typeface="Arial" charset="0"/>
      </a:defRPr>
    </a:lvl7pPr>
    <a:lvl8pPr marL="3200400" algn="l" defTabSz="914400" rtl="0" eaLnBrk="1" latinLnBrk="0" hangingPunct="1">
      <a:defRPr sz="2000" kern="1200">
        <a:solidFill>
          <a:schemeClr val="tx1"/>
        </a:solidFill>
        <a:latin typeface="Arial" charset="0"/>
        <a:ea typeface="MS PGothic" pitchFamily="34" charset="-128"/>
        <a:cs typeface="Arial" charset="0"/>
      </a:defRPr>
    </a:lvl8pPr>
    <a:lvl9pPr marL="3657600" algn="l" defTabSz="914400" rtl="0" eaLnBrk="1" latinLnBrk="0" hangingPunct="1">
      <a:defRPr sz="2000" kern="1200">
        <a:solidFill>
          <a:schemeClr val="tx1"/>
        </a:solidFill>
        <a:latin typeface="Arial" charset="0"/>
        <a:ea typeface="MS PGothic" pitchFamily="34" charset="-128"/>
        <a:cs typeface="Arial" charset="0"/>
      </a:defRPr>
    </a:lvl9pPr>
  </p:defaultTextStyle>
  <p:extLst>
    <p:ext uri="{EFAFB233-063F-42B5-8137-9DF3F51BA10A}">
      <p15:sldGuideLst xmlns="" xmlns:p15="http://schemas.microsoft.com/office/powerpoint/2012/main">
        <p15:guide id="1" orient="horz" pos="4004">
          <p15:clr>
            <a:srgbClr val="A4A3A4"/>
          </p15:clr>
        </p15:guide>
        <p15:guide id="2" orient="horz" pos="726">
          <p15:clr>
            <a:srgbClr val="A4A3A4"/>
          </p15:clr>
        </p15:guide>
        <p15:guide id="3" orient="horz" pos="249">
          <p15:clr>
            <a:srgbClr val="A4A3A4"/>
          </p15:clr>
        </p15:guide>
        <p15:guide id="4" orient="horz" pos="400">
          <p15:clr>
            <a:srgbClr val="A4A3A4"/>
          </p15:clr>
        </p15:guide>
        <p15:guide id="5" orient="horz">
          <p15:clr>
            <a:srgbClr val="A4A3A4"/>
          </p15:clr>
        </p15:guide>
        <p15:guide id="6" orient="horz" pos="1182">
          <p15:clr>
            <a:srgbClr val="A4A3A4"/>
          </p15:clr>
        </p15:guide>
        <p15:guide id="7" orient="horz" pos="569">
          <p15:clr>
            <a:srgbClr val="A4A3A4"/>
          </p15:clr>
        </p15:guide>
        <p15:guide id="8" orient="horz" pos="445">
          <p15:clr>
            <a:srgbClr val="A4A3A4"/>
          </p15:clr>
        </p15:guide>
        <p15:guide id="9" orient="horz" pos="3887">
          <p15:clr>
            <a:srgbClr val="A4A3A4"/>
          </p15:clr>
        </p15:guide>
        <p15:guide id="10" orient="horz" pos="2310">
          <p15:clr>
            <a:srgbClr val="A4A3A4"/>
          </p15:clr>
        </p15:guide>
        <p15:guide id="11" pos="289">
          <p15:clr>
            <a:srgbClr val="A4A3A4"/>
          </p15:clr>
        </p15:guide>
        <p15:guide id="12" pos="3032">
          <p15:clr>
            <a:srgbClr val="A4A3A4"/>
          </p15:clr>
        </p15:guide>
        <p15:guide id="13" pos="5768">
          <p15:clr>
            <a:srgbClr val="A4A3A4"/>
          </p15:clr>
        </p15:guide>
        <p15:guide id="14">
          <p15:clr>
            <a:srgbClr val="A4A3A4"/>
          </p15:clr>
        </p15:guide>
        <p15:guide id="15" pos="421">
          <p15:clr>
            <a:srgbClr val="A4A3A4"/>
          </p15:clr>
        </p15:guide>
        <p15:guide id="16" pos="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D9E"/>
    <a:srgbClr val="00A8C8"/>
    <a:srgbClr val="002C77"/>
    <a:srgbClr val="BB2C2B"/>
    <a:srgbClr val="808080"/>
    <a:srgbClr val="FCAF17"/>
    <a:srgbClr val="7C848A"/>
    <a:srgbClr val="A6E2EF"/>
    <a:srgbClr val="828D30"/>
    <a:srgbClr val="008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4" autoAdjust="0"/>
    <p:restoredTop sz="96023" autoAdjust="0"/>
  </p:normalViewPr>
  <p:slideViewPr>
    <p:cSldViewPr snapToGrid="0" showGuides="1">
      <p:cViewPr varScale="1">
        <p:scale>
          <a:sx n="92" d="100"/>
          <a:sy n="92" d="100"/>
        </p:scale>
        <p:origin x="-1008" y="-108"/>
      </p:cViewPr>
      <p:guideLst>
        <p:guide orient="horz" pos="4004"/>
        <p:guide orient="horz" pos="726"/>
        <p:guide orient="horz" pos="249"/>
        <p:guide orient="horz" pos="400"/>
        <p:guide orient="horz" pos="2085"/>
        <p:guide orient="horz" pos="1182"/>
        <p:guide orient="horz" pos="569"/>
        <p:guide orient="horz" pos="445"/>
        <p:guide orient="horz" pos="3887"/>
        <p:guide orient="horz" pos="2158"/>
        <p:guide orient="horz" pos="4172"/>
        <p:guide pos="289"/>
        <p:guide pos="3032"/>
        <p:guide pos="5768"/>
        <p:guide pos="2068"/>
        <p:guide pos="421"/>
        <p:guide pos="552"/>
        <p:guide pos="1664"/>
        <p:guide pos="440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698" cy="480226"/>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l">
              <a:lnSpc>
                <a:spcPct val="100000"/>
              </a:lnSpc>
              <a:defRPr sz="1300">
                <a:ea typeface="+mn-ea"/>
                <a:cs typeface="+mn-cs"/>
              </a:defRPr>
            </a:lvl1pPr>
          </a:lstStyle>
          <a:p>
            <a:pPr>
              <a:defRPr/>
            </a:pPr>
            <a:endParaRPr lang="en-US"/>
          </a:p>
        </p:txBody>
      </p:sp>
      <p:sp>
        <p:nvSpPr>
          <p:cNvPr id="19459" name="Rectangle 3"/>
          <p:cNvSpPr>
            <a:spLocks noGrp="1" noChangeArrowheads="1"/>
          </p:cNvSpPr>
          <p:nvPr>
            <p:ph type="dt" sz="quarter" idx="1"/>
          </p:nvPr>
        </p:nvSpPr>
        <p:spPr bwMode="auto">
          <a:xfrm>
            <a:off x="4143832" y="0"/>
            <a:ext cx="3169698" cy="480226"/>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a:lnSpc>
                <a:spcPct val="100000"/>
              </a:lnSpc>
              <a:defRPr sz="1300">
                <a:ea typeface="+mn-ea"/>
                <a:cs typeface="+mn-cs"/>
              </a:defRPr>
            </a:lvl1pPr>
          </a:lstStyle>
          <a:p>
            <a:pPr>
              <a:defRPr/>
            </a:pPr>
            <a:endParaRPr lang="en-US"/>
          </a:p>
        </p:txBody>
      </p:sp>
      <p:sp>
        <p:nvSpPr>
          <p:cNvPr id="19460" name="Rectangle 4"/>
          <p:cNvSpPr>
            <a:spLocks noGrp="1" noChangeArrowheads="1"/>
          </p:cNvSpPr>
          <p:nvPr>
            <p:ph type="ftr" sz="quarter" idx="2"/>
          </p:nvPr>
        </p:nvSpPr>
        <p:spPr bwMode="auto">
          <a:xfrm>
            <a:off x="0" y="9119325"/>
            <a:ext cx="3169698" cy="480226"/>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l">
              <a:lnSpc>
                <a:spcPct val="100000"/>
              </a:lnSpc>
              <a:defRPr sz="1300">
                <a:ea typeface="+mn-ea"/>
                <a:cs typeface="+mn-cs"/>
              </a:defRPr>
            </a:lvl1pPr>
          </a:lstStyle>
          <a:p>
            <a:pPr>
              <a:defRPr/>
            </a:pPr>
            <a:endParaRPr lang="en-US"/>
          </a:p>
        </p:txBody>
      </p:sp>
      <p:sp>
        <p:nvSpPr>
          <p:cNvPr id="19461" name="Rectangle 5"/>
          <p:cNvSpPr>
            <a:spLocks noGrp="1" noChangeArrowheads="1"/>
          </p:cNvSpPr>
          <p:nvPr>
            <p:ph type="sldNum" sz="quarter" idx="3"/>
          </p:nvPr>
        </p:nvSpPr>
        <p:spPr bwMode="auto">
          <a:xfrm>
            <a:off x="4143832" y="9119325"/>
            <a:ext cx="3169698" cy="480226"/>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a:lnSpc>
                <a:spcPct val="100000"/>
              </a:lnSpc>
              <a:defRPr sz="1300">
                <a:ea typeface="+mn-ea"/>
                <a:cs typeface="+mn-cs"/>
              </a:defRPr>
            </a:lvl1pPr>
          </a:lstStyle>
          <a:p>
            <a:pPr>
              <a:defRPr/>
            </a:pPr>
            <a:fld id="{FE2627A9-D650-4516-8E78-FE27E3658A08}" type="slidenum">
              <a:rPr lang="en-US"/>
              <a:pPr>
                <a:defRPr/>
              </a:pPr>
              <a:t>‹#›</a:t>
            </a:fld>
            <a:endParaRPr lang="en-US"/>
          </a:p>
        </p:txBody>
      </p:sp>
    </p:spTree>
    <p:extLst>
      <p:ext uri="{BB962C8B-B14F-4D97-AF65-F5344CB8AC3E}">
        <p14:creationId xmlns:p14="http://schemas.microsoft.com/office/powerpoint/2010/main" val="283078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698" cy="480226"/>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l">
              <a:lnSpc>
                <a:spcPct val="100000"/>
              </a:lnSpc>
              <a:defRPr sz="130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4143832" y="0"/>
            <a:ext cx="3169698" cy="480226"/>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a:lnSpc>
                <a:spcPct val="100000"/>
              </a:lnSpc>
              <a:defRPr sz="130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38238" y="720725"/>
            <a:ext cx="5038725"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56" y="4561314"/>
            <a:ext cx="5851492" cy="432037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9325"/>
            <a:ext cx="3169698" cy="480226"/>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l">
              <a:lnSpc>
                <a:spcPct val="100000"/>
              </a:lnSpc>
              <a:defRPr sz="130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3832" y="9119325"/>
            <a:ext cx="3169698" cy="480226"/>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a:lnSpc>
                <a:spcPct val="100000"/>
              </a:lnSpc>
              <a:defRPr sz="1300">
                <a:ea typeface="+mn-ea"/>
                <a:cs typeface="+mn-cs"/>
              </a:defRPr>
            </a:lvl1pPr>
          </a:lstStyle>
          <a:p>
            <a:pPr>
              <a:defRPr/>
            </a:pPr>
            <a:fld id="{E355A910-AA44-4D3C-A382-8AE18FBAF9E0}" type="slidenum">
              <a:rPr lang="en-US"/>
              <a:pPr>
                <a:defRPr/>
              </a:pPr>
              <a:t>‹#›</a:t>
            </a:fld>
            <a:endParaRPr lang="en-US"/>
          </a:p>
        </p:txBody>
      </p:sp>
    </p:spTree>
    <p:extLst>
      <p:ext uri="{BB962C8B-B14F-4D97-AF65-F5344CB8AC3E}">
        <p14:creationId xmlns:p14="http://schemas.microsoft.com/office/powerpoint/2010/main" val="3896070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1150520"/>
            <a:ext cx="8686800" cy="5059780"/>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Disclaimer with ACA disclaimer">
    <p:spTree>
      <p:nvGrpSpPr>
        <p:cNvPr id="1" name=""/>
        <p:cNvGrpSpPr/>
        <p:nvPr/>
      </p:nvGrpSpPr>
      <p:grpSpPr>
        <a:xfrm>
          <a:off x="0" y="0"/>
          <a:ext cx="0" cy="0"/>
          <a:chOff x="0" y="0"/>
          <a:chExt cx="0" cy="0"/>
        </a:xfrm>
      </p:grpSpPr>
      <p:sp>
        <p:nvSpPr>
          <p:cNvPr id="2" name="LegalLong"/>
          <p:cNvSpPr txBox="1">
            <a:spLocks noChangeArrowheads="1"/>
          </p:cNvSpPr>
          <p:nvPr userDrawn="1">
            <p:custDataLst>
              <p:tags r:id="rId1"/>
            </p:custDataLst>
          </p:nvPr>
        </p:nvSpPr>
        <p:spPr bwMode="auto">
          <a:xfrm>
            <a:off x="461963" y="5320144"/>
            <a:ext cx="8680450" cy="1385167"/>
          </a:xfrm>
          <a:prstGeom prst="rect">
            <a:avLst/>
          </a:prstGeom>
          <a:solidFill>
            <a:schemeClr val="bg1"/>
          </a:solidFill>
          <a:ln w="9525">
            <a:noFill/>
            <a:miter lim="800000"/>
            <a:headEnd/>
            <a:tailEnd/>
          </a:ln>
        </p:spPr>
        <p:txBody>
          <a:bodyPr lIns="0" tIns="0" rIns="0" bIns="0" anchor="t">
            <a:noAutofit/>
          </a:bodyPr>
          <a:lstStyle/>
          <a:p>
            <a:pPr>
              <a:spcBef>
                <a:spcPct val="60000"/>
              </a:spcBef>
            </a:pPr>
            <a:r>
              <a:rPr lang="en-US" sz="800" dirty="0" smtClean="0">
                <a:solidFill>
                  <a:srgbClr val="7C848A"/>
                </a:solidFill>
              </a:rPr>
              <a:t>The Patient Protection and Affordable Care Act is a complex law.  Any statements made by Marsh &amp; McLennan Agency, LLC concerning tax, accounting, or legal matters are based solely on our experience as insurance brokers and risk consultants and are not to be relied upon as accounting, tax, or legal advice. We recommend that you seek the advice of your own tax, accounting and legal advisers as to whether or not the health plans you select are compliant with the Patient Protection and Affordable Care Act, including the minimum essential coverage requirements.</a:t>
            </a:r>
          </a:p>
          <a:p>
            <a:pPr>
              <a:spcBef>
                <a:spcPct val="60000"/>
              </a:spcBef>
            </a:pPr>
            <a:r>
              <a:rPr lang="en-US" sz="800" dirty="0" smtClean="0">
                <a:solidFill>
                  <a:srgbClr val="7C848A"/>
                </a:solidFill>
              </a:rPr>
              <a:t>No </a:t>
            </a:r>
            <a:r>
              <a:rPr lang="en-US" sz="800" dirty="0">
                <a:solidFill>
                  <a:srgbClr val="7C848A"/>
                </a:solidFill>
              </a:rPr>
              <a:t>part of this document may be reproduced, quoted, or transmitted in any form or by any means (electronic, mechanical, photocopying, recording or by any information storage and retrieval system), without express, prior permission, in writing from Marsh &amp; McLennan Agency, </a:t>
            </a:r>
            <a:r>
              <a:rPr lang="en-US" sz="800" dirty="0" smtClean="0">
                <a:solidFill>
                  <a:srgbClr val="7C848A"/>
                </a:solidFill>
              </a:rPr>
              <a:t>LLC. </a:t>
            </a:r>
            <a:endParaRPr lang="en-US" sz="800" dirty="0">
              <a:solidFill>
                <a:srgbClr val="7C848A"/>
              </a:solidFill>
            </a:endParaRPr>
          </a:p>
          <a:p>
            <a:pPr>
              <a:spcBef>
                <a:spcPct val="60000"/>
              </a:spcBef>
            </a:pPr>
            <a:r>
              <a:rPr lang="en-US" sz="800" dirty="0" smtClean="0">
                <a:solidFill>
                  <a:srgbClr val="7C848A"/>
                </a:solidFill>
              </a:rPr>
              <a:t>© 2017 </a:t>
            </a:r>
            <a:r>
              <a:rPr lang="en-US" sz="800" dirty="0">
                <a:solidFill>
                  <a:srgbClr val="7C848A"/>
                </a:solidFill>
              </a:rPr>
              <a:t>Marsh &amp; McLennan Agency, </a:t>
            </a:r>
            <a:r>
              <a:rPr lang="en-US" sz="800" dirty="0" smtClean="0">
                <a:solidFill>
                  <a:srgbClr val="7C848A"/>
                </a:solidFill>
              </a:rPr>
              <a:t>LLC.</a:t>
            </a:r>
            <a:r>
              <a:rPr lang="en-US" sz="800" baseline="0" dirty="0" smtClean="0">
                <a:solidFill>
                  <a:srgbClr val="7C848A"/>
                </a:solidFill>
              </a:rPr>
              <a:t> </a:t>
            </a:r>
            <a:r>
              <a:rPr lang="en-US" sz="800" dirty="0" smtClean="0">
                <a:solidFill>
                  <a:srgbClr val="7C848A"/>
                </a:solidFill>
              </a:rPr>
              <a:t>All </a:t>
            </a:r>
            <a:r>
              <a:rPr lang="en-US" sz="800" dirty="0">
                <a:solidFill>
                  <a:srgbClr val="7C848A"/>
                </a:solidFill>
              </a:rPr>
              <a:t>Rights </a:t>
            </a:r>
            <a:r>
              <a:rPr lang="en-US" sz="800" dirty="0" smtClean="0">
                <a:solidFill>
                  <a:srgbClr val="7C848A"/>
                </a:solidFill>
              </a:rPr>
              <a:t>Reserved.</a:t>
            </a:r>
            <a:endParaRPr lang="en-US" sz="800" dirty="0">
              <a:solidFill>
                <a:srgbClr val="7C848A"/>
              </a:solidFill>
            </a:endParaRPr>
          </a:p>
        </p:txBody>
      </p:sp>
      <p:sp>
        <p:nvSpPr>
          <p:cNvPr id="4" name="Rectangle 1"/>
          <p:cNvSpPr>
            <a:spLocks noChangeArrowheads="1"/>
          </p:cNvSpPr>
          <p:nvPr userDrawn="1"/>
        </p:nvSpPr>
        <p:spPr bwMode="auto">
          <a:xfrm>
            <a:off x="0" y="0"/>
            <a:ext cx="9602788" cy="457200"/>
          </a:xfrm>
          <a:prstGeom prst="rect">
            <a:avLst/>
          </a:prstGeom>
          <a:noFill/>
          <a:ln w="9525">
            <a:noFill/>
            <a:miter lim="800000"/>
            <a:headEnd/>
            <a:tailEnd/>
          </a:ln>
        </p:spPr>
        <p:txBody>
          <a:bodyPr wrap="none" lIns="0" tIns="228528" rIns="0" bIns="0" anchor="ctr">
            <a:spAutoFit/>
          </a:bodyPr>
          <a:lstStyle/>
          <a:p>
            <a:endParaRPr lang="en-US" sz="1800"/>
          </a:p>
        </p:txBody>
      </p:sp>
      <p:pic>
        <p:nvPicPr>
          <p:cNvPr id="6" name="MMA MarketLink logo" descr="MarketLink Logo tag.jpg"/>
          <p:cNvPicPr>
            <a:picLocks noChangeAspect="1"/>
          </p:cNvPicPr>
          <p:nvPr userDrawn="1"/>
        </p:nvPicPr>
        <p:blipFill>
          <a:blip r:embed="rId3"/>
          <a:stretch>
            <a:fillRect/>
          </a:stretch>
        </p:blipFill>
        <p:spPr>
          <a:xfrm>
            <a:off x="2632691" y="2648585"/>
            <a:ext cx="4337406" cy="1554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Disclaimer">
    <p:spTree>
      <p:nvGrpSpPr>
        <p:cNvPr id="1" name=""/>
        <p:cNvGrpSpPr/>
        <p:nvPr/>
      </p:nvGrpSpPr>
      <p:grpSpPr>
        <a:xfrm>
          <a:off x="0" y="0"/>
          <a:ext cx="0" cy="0"/>
          <a:chOff x="0" y="0"/>
          <a:chExt cx="0" cy="0"/>
        </a:xfrm>
      </p:grpSpPr>
      <p:sp>
        <p:nvSpPr>
          <p:cNvPr id="2" name="LegalLong"/>
          <p:cNvSpPr txBox="1">
            <a:spLocks noChangeArrowheads="1"/>
          </p:cNvSpPr>
          <p:nvPr userDrawn="1">
            <p:custDataLst>
              <p:tags r:id="rId1"/>
            </p:custDataLst>
          </p:nvPr>
        </p:nvSpPr>
        <p:spPr bwMode="auto">
          <a:xfrm>
            <a:off x="461963" y="5882352"/>
            <a:ext cx="8680450" cy="822960"/>
          </a:xfrm>
          <a:prstGeom prst="rect">
            <a:avLst/>
          </a:prstGeom>
          <a:solidFill>
            <a:schemeClr val="bg1"/>
          </a:solidFill>
          <a:ln w="9525">
            <a:noFill/>
            <a:miter lim="800000"/>
            <a:headEnd/>
            <a:tailEnd/>
          </a:ln>
        </p:spPr>
        <p:txBody>
          <a:bodyPr lIns="0" tIns="0" rIns="0" bIns="0" anchor="t">
            <a:noAutofit/>
          </a:bodyPr>
          <a:lstStyle/>
          <a:p>
            <a:pPr>
              <a:spcBef>
                <a:spcPct val="60000"/>
              </a:spcBef>
            </a:pPr>
            <a:r>
              <a:rPr lang="en-US" sz="800" dirty="0">
                <a:solidFill>
                  <a:srgbClr val="7C848A"/>
                </a:solidFill>
              </a:rPr>
              <a:t>No part of this document may be reproduced, quoted, or transmitted in any form or by any means (electronic, mechanical, photocopying, recording or by any information storage and retrieval system), without express, prior permission, in writing from Marsh &amp; McLennan Agency, </a:t>
            </a:r>
            <a:r>
              <a:rPr lang="en-US" sz="800" dirty="0" smtClean="0">
                <a:solidFill>
                  <a:srgbClr val="7C848A"/>
                </a:solidFill>
              </a:rPr>
              <a:t>LLC. </a:t>
            </a:r>
            <a:endParaRPr lang="en-US" sz="800" dirty="0">
              <a:solidFill>
                <a:srgbClr val="7C848A"/>
              </a:solidFill>
            </a:endParaRPr>
          </a:p>
          <a:p>
            <a:pPr>
              <a:spcBef>
                <a:spcPct val="60000"/>
              </a:spcBef>
            </a:pPr>
            <a:r>
              <a:rPr lang="en-US" sz="800" dirty="0" smtClean="0">
                <a:solidFill>
                  <a:srgbClr val="7C848A"/>
                </a:solidFill>
              </a:rPr>
              <a:t>© 2017 </a:t>
            </a:r>
            <a:r>
              <a:rPr lang="en-US" sz="800" dirty="0">
                <a:solidFill>
                  <a:srgbClr val="7C848A"/>
                </a:solidFill>
              </a:rPr>
              <a:t>Marsh &amp; McLennan Agency, </a:t>
            </a:r>
            <a:r>
              <a:rPr lang="en-US" sz="800" dirty="0" smtClean="0">
                <a:solidFill>
                  <a:srgbClr val="7C848A"/>
                </a:solidFill>
              </a:rPr>
              <a:t>LLC.</a:t>
            </a:r>
            <a:r>
              <a:rPr lang="en-US" sz="800" baseline="0" dirty="0" smtClean="0">
                <a:solidFill>
                  <a:srgbClr val="7C848A"/>
                </a:solidFill>
              </a:rPr>
              <a:t> </a:t>
            </a:r>
            <a:r>
              <a:rPr lang="en-US" sz="800" dirty="0" smtClean="0">
                <a:solidFill>
                  <a:srgbClr val="7C848A"/>
                </a:solidFill>
              </a:rPr>
              <a:t>All </a:t>
            </a:r>
            <a:r>
              <a:rPr lang="en-US" sz="800" dirty="0">
                <a:solidFill>
                  <a:srgbClr val="7C848A"/>
                </a:solidFill>
              </a:rPr>
              <a:t>Rights </a:t>
            </a:r>
            <a:r>
              <a:rPr lang="en-US" sz="800" dirty="0" smtClean="0">
                <a:solidFill>
                  <a:srgbClr val="7C848A"/>
                </a:solidFill>
              </a:rPr>
              <a:t>Reserved.</a:t>
            </a:r>
            <a:endParaRPr lang="en-US" sz="800" dirty="0">
              <a:solidFill>
                <a:srgbClr val="7C848A"/>
              </a:solidFill>
            </a:endParaRPr>
          </a:p>
        </p:txBody>
      </p:sp>
      <p:sp>
        <p:nvSpPr>
          <p:cNvPr id="4" name="Rectangle 1"/>
          <p:cNvSpPr>
            <a:spLocks noChangeArrowheads="1"/>
          </p:cNvSpPr>
          <p:nvPr userDrawn="1"/>
        </p:nvSpPr>
        <p:spPr bwMode="auto">
          <a:xfrm>
            <a:off x="0" y="0"/>
            <a:ext cx="9602788" cy="457200"/>
          </a:xfrm>
          <a:prstGeom prst="rect">
            <a:avLst/>
          </a:prstGeom>
          <a:noFill/>
          <a:ln w="9525">
            <a:noFill/>
            <a:miter lim="800000"/>
            <a:headEnd/>
            <a:tailEnd/>
          </a:ln>
        </p:spPr>
        <p:txBody>
          <a:bodyPr wrap="none" lIns="0" tIns="228528" rIns="0" bIns="0" anchor="ctr">
            <a:spAutoFit/>
          </a:bodyPr>
          <a:lstStyle/>
          <a:p>
            <a:endParaRPr lang="en-US" sz="1800"/>
          </a:p>
        </p:txBody>
      </p:sp>
      <p:pic>
        <p:nvPicPr>
          <p:cNvPr id="6" name="MMA MarketLink logo" descr="MarketLink Logo tag.jpg"/>
          <p:cNvPicPr>
            <a:picLocks noChangeAspect="1"/>
          </p:cNvPicPr>
          <p:nvPr userDrawn="1"/>
        </p:nvPicPr>
        <p:blipFill>
          <a:blip r:embed="rId3"/>
          <a:stretch>
            <a:fillRect/>
          </a:stretch>
        </p:blipFill>
        <p:spPr>
          <a:xfrm>
            <a:off x="2632691" y="2648585"/>
            <a:ext cx="4337406" cy="1554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1875126"/>
            <a:ext cx="8686800" cy="4335173"/>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
        <p:nvSpPr>
          <p:cNvPr id="7" name="Text Placeholder 6"/>
          <p:cNvSpPr>
            <a:spLocks noGrp="1"/>
          </p:cNvSpPr>
          <p:nvPr>
            <p:ph type="body" sz="quarter" idx="12" hasCustomPrompt="1"/>
          </p:nvPr>
        </p:nvSpPr>
        <p:spPr>
          <a:xfrm>
            <a:off x="458788" y="1151731"/>
            <a:ext cx="8778240" cy="688975"/>
          </a:xfrm>
        </p:spPr>
        <p:txBody>
          <a:bodyPr bIns="0" anchor="ctr"/>
          <a:lstStyle>
            <a:lvl1pPr marL="0" indent="0">
              <a:spcBef>
                <a:spcPts val="600"/>
              </a:spcBef>
              <a:buFontTx/>
              <a:buNone/>
              <a:defRPr b="1">
                <a:solidFill>
                  <a:srgbClr val="002C77"/>
                </a:solidFill>
              </a:defRPr>
            </a:lvl1pPr>
          </a:lstStyle>
          <a:p>
            <a:pPr lvl="0"/>
            <a:r>
              <a:rPr lang="en-US" dirty="0" smtClean="0"/>
              <a:t>Click to add heading</a:t>
            </a:r>
            <a:endParaRPr lang="en-US" dirty="0"/>
          </a:p>
        </p:txBody>
      </p:sp>
    </p:spTree>
  </p:cSld>
  <p:clrMapOvr>
    <a:masterClrMapping/>
  </p:clrMapOvr>
  <p:extLst mod="1">
    <p:ext uri="{DCECCB84-F9BA-43D5-87BE-67443E8EF086}">
      <p15:sldGuideLst xmlns="" xmlns:p15="http://schemas.microsoft.com/office/powerpoint/2012/main">
        <p15:guide id="1" orient="horz" pos="25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hart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1876424"/>
            <a:ext cx="8686800" cy="4333875"/>
          </a:xfrm>
        </p:spPr>
        <p:txBody>
          <a:bodyPr/>
          <a:lstStyle>
            <a:lvl1pPr>
              <a:buFontTx/>
              <a:buNone/>
              <a:defRPr sz="1400"/>
            </a:lvl1pPr>
          </a:lstStyle>
          <a:p>
            <a:pPr lvl="0"/>
            <a:r>
              <a:rPr lang="en-US" dirty="0" smtClean="0"/>
              <a:t>Insert chart or table</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
        <p:nvSpPr>
          <p:cNvPr id="7" name="Text Placeholder 6"/>
          <p:cNvSpPr>
            <a:spLocks noGrp="1"/>
          </p:cNvSpPr>
          <p:nvPr>
            <p:ph type="body" sz="quarter" idx="12" hasCustomPrompt="1"/>
          </p:nvPr>
        </p:nvSpPr>
        <p:spPr>
          <a:xfrm>
            <a:off x="458788" y="1151730"/>
            <a:ext cx="8778240" cy="688976"/>
          </a:xfrm>
        </p:spPr>
        <p:txBody>
          <a:bodyPr bIns="91440" anchor="b"/>
          <a:lstStyle>
            <a:lvl1pPr marL="203200" marR="0" indent="-203200" algn="l" defTabSz="914400" rtl="0" eaLnBrk="1" fontAlgn="base" latinLnBrk="0" hangingPunct="1">
              <a:lnSpc>
                <a:spcPct val="90000"/>
              </a:lnSpc>
              <a:spcBef>
                <a:spcPts val="600"/>
              </a:spcBef>
              <a:spcAft>
                <a:spcPct val="0"/>
              </a:spcAft>
              <a:buClrTx/>
              <a:buSzTx/>
              <a:buFont typeface="Arial" pitchFamily="34" charset="0"/>
              <a:buChar char="•"/>
              <a:tabLst/>
              <a:defRPr lang="en-US" sz="1400" dirty="0" smtClean="0">
                <a:solidFill>
                  <a:schemeClr val="tx1"/>
                </a:solidFill>
                <a:latin typeface="+mn-lt"/>
                <a:ea typeface="+mn-ea"/>
                <a:cs typeface="+mn-cs"/>
              </a:defRPr>
            </a:lvl1pPr>
          </a:lstStyle>
          <a:p>
            <a:pPr marL="203200" marR="0" lvl="0" indent="-203200" algn="l" defTabSz="914400" rtl="0" eaLnBrk="1" fontAlgn="base" latinLnBrk="0" hangingPunct="1">
              <a:lnSpc>
                <a:spcPct val="90000"/>
              </a:lnSpc>
              <a:spcBef>
                <a:spcPts val="600"/>
              </a:spcBef>
              <a:spcAft>
                <a:spcPct val="0"/>
              </a:spcAft>
              <a:buClrTx/>
              <a:buSzTx/>
              <a:buFont typeface="Arial" pitchFamily="34" charset="0"/>
              <a:buChar char="•"/>
              <a:tabLst/>
              <a:defRPr/>
            </a:pPr>
            <a:r>
              <a:rPr lang="en-US" dirty="0" smtClean="0"/>
              <a:t>Click to add bullets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1151731"/>
            <a:ext cx="4297680" cy="5026025"/>
          </a:xfrm>
        </p:spPr>
        <p:txBody>
          <a:bodyPr/>
          <a:lstStyle>
            <a:lvl1pPr>
              <a:defRPr/>
            </a:lvl1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
        <p:nvSpPr>
          <p:cNvPr id="7" name="Content Placeholder 6"/>
          <p:cNvSpPr>
            <a:spLocks noGrp="1"/>
          </p:cNvSpPr>
          <p:nvPr>
            <p:ph sz="quarter" idx="12"/>
          </p:nvPr>
        </p:nvSpPr>
        <p:spPr>
          <a:xfrm>
            <a:off x="4846552" y="1144588"/>
            <a:ext cx="429768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column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1692240"/>
            <a:ext cx="4297680" cy="4478373"/>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
        <p:nvSpPr>
          <p:cNvPr id="7" name="Content Placeholder 6"/>
          <p:cNvSpPr>
            <a:spLocks noGrp="1"/>
          </p:cNvSpPr>
          <p:nvPr>
            <p:ph sz="quarter" idx="12"/>
          </p:nvPr>
        </p:nvSpPr>
        <p:spPr>
          <a:xfrm>
            <a:off x="4846552" y="1692240"/>
            <a:ext cx="4297680" cy="4478373"/>
          </a:xfrm>
        </p:spPr>
        <p:txBody>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458788" y="1152525"/>
            <a:ext cx="4297680" cy="548640"/>
          </a:xfrm>
        </p:spPr>
        <p:txBody>
          <a:bodyPr bIns="0" anchor="ctr"/>
          <a:lstStyle>
            <a:lvl1pPr marL="0" indent="0">
              <a:buFontTx/>
              <a:buNone/>
              <a:defRPr lang="en-US" sz="1400" b="1" dirty="0" smtClean="0">
                <a:solidFill>
                  <a:schemeClr val="tx1"/>
                </a:solidFill>
                <a:latin typeface="+mn-lt"/>
                <a:ea typeface="+mn-ea"/>
                <a:cs typeface="+mn-cs"/>
              </a:defRPr>
            </a:lvl1pPr>
          </a:lstStyle>
          <a:p>
            <a:pPr marL="0" lvl="0" indent="0" algn="l" rtl="0" eaLnBrk="1" fontAlgn="base" hangingPunct="1">
              <a:lnSpc>
                <a:spcPct val="95000"/>
              </a:lnSpc>
              <a:spcBef>
                <a:spcPts val="1440"/>
              </a:spcBef>
              <a:spcAft>
                <a:spcPct val="0"/>
              </a:spcAft>
              <a:buFontTx/>
              <a:buNone/>
            </a:pPr>
            <a:r>
              <a:rPr lang="en-US" dirty="0" smtClean="0"/>
              <a:t>Click To Add Column Heading </a:t>
            </a:r>
            <a:endParaRPr lang="en-US" dirty="0"/>
          </a:p>
        </p:txBody>
      </p:sp>
      <p:sp>
        <p:nvSpPr>
          <p:cNvPr id="11" name="Text Placeholder 10"/>
          <p:cNvSpPr>
            <a:spLocks noGrp="1"/>
          </p:cNvSpPr>
          <p:nvPr>
            <p:ph type="body" sz="quarter" idx="14" hasCustomPrompt="1"/>
          </p:nvPr>
        </p:nvSpPr>
        <p:spPr>
          <a:xfrm>
            <a:off x="4846552" y="1152525"/>
            <a:ext cx="4297680" cy="548640"/>
          </a:xfrm>
        </p:spPr>
        <p:txBody>
          <a:bodyPr bIns="0" anchor="ctr"/>
          <a:lstStyle>
            <a:lvl1pPr marL="0" indent="0" algn="l" rtl="0" eaLnBrk="1" fontAlgn="base" hangingPunct="1">
              <a:lnSpc>
                <a:spcPct val="95000"/>
              </a:lnSpc>
              <a:spcBef>
                <a:spcPts val="1440"/>
              </a:spcBef>
              <a:spcAft>
                <a:spcPct val="0"/>
              </a:spcAft>
              <a:buFontTx/>
              <a:buNone/>
              <a:defRPr lang="en-US" sz="1400" b="1" dirty="0" smtClean="0">
                <a:solidFill>
                  <a:schemeClr val="tx1"/>
                </a:solidFill>
                <a:latin typeface="+mn-lt"/>
                <a:ea typeface="+mn-ea"/>
                <a:cs typeface="+mn-cs"/>
              </a:defRPr>
            </a:lvl1pPr>
          </a:lstStyle>
          <a:p>
            <a:pPr marL="0" lvl="0" indent="0" algn="l" rtl="0" eaLnBrk="1" fontAlgn="base" hangingPunct="1">
              <a:lnSpc>
                <a:spcPct val="95000"/>
              </a:lnSpc>
              <a:spcBef>
                <a:spcPts val="1440"/>
              </a:spcBef>
              <a:spcAft>
                <a:spcPct val="0"/>
              </a:spcAft>
              <a:buFontTx/>
              <a:buNone/>
            </a:pPr>
            <a:r>
              <a:rPr lang="en-US" dirty="0" smtClean="0"/>
              <a:t>Click To Add Column Heading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 column 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Add Title</a:t>
            </a:r>
            <a:endParaRPr lang="en-US" dirty="0"/>
          </a:p>
        </p:txBody>
      </p:sp>
      <p:sp>
        <p:nvSpPr>
          <p:cNvPr id="4" name="Content Placeholder 3"/>
          <p:cNvSpPr>
            <a:spLocks noGrp="1"/>
          </p:cNvSpPr>
          <p:nvPr>
            <p:ph sz="quarter" idx="10" hasCustomPrompt="1"/>
          </p:nvPr>
        </p:nvSpPr>
        <p:spPr>
          <a:xfrm>
            <a:off x="457200" y="2191020"/>
            <a:ext cx="4297680" cy="3979593"/>
          </a:xfrm>
        </p:spPr>
        <p:txBody>
          <a:bodyPr/>
          <a:lstStyle>
            <a:lvl1pPr>
              <a:defRPr sz="1400"/>
            </a:lvl1pPr>
            <a:lvl2pPr>
              <a:defRPr sz="1200"/>
            </a:lvl2pPr>
            <a:lvl3pPr>
              <a:defRPr sz="1200"/>
            </a:lvl3pPr>
            <a:lvl4pPr>
              <a:defRPr sz="1200"/>
            </a:lvl4pPr>
            <a:lvl5pPr>
              <a:defRPr sz="1200"/>
            </a:lvl5p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a:xfrm>
            <a:off x="457200" y="694533"/>
            <a:ext cx="8778240" cy="274320"/>
          </a:xfrm>
        </p:spPr>
        <p:txBody>
          <a:bodyPr/>
          <a:lstStyle>
            <a:lvl1pPr marL="0" indent="0">
              <a:lnSpc>
                <a:spcPct val="83000"/>
              </a:lnSpc>
              <a:buFontTx/>
              <a:buNone/>
              <a:defRPr sz="2100">
                <a:solidFill>
                  <a:srgbClr val="00A8C8"/>
                </a:solidFill>
              </a:defRPr>
            </a:lvl1pPr>
          </a:lstStyle>
          <a:p>
            <a:pPr lvl="0"/>
            <a:r>
              <a:rPr lang="en-US" dirty="0" smtClean="0"/>
              <a:t>Click To Add Sub Title</a:t>
            </a:r>
            <a:endParaRPr lang="en-US" dirty="0"/>
          </a:p>
        </p:txBody>
      </p:sp>
      <p:sp>
        <p:nvSpPr>
          <p:cNvPr id="7" name="Content Placeholder 6"/>
          <p:cNvSpPr>
            <a:spLocks noGrp="1"/>
          </p:cNvSpPr>
          <p:nvPr>
            <p:ph sz="quarter" idx="12"/>
          </p:nvPr>
        </p:nvSpPr>
        <p:spPr>
          <a:xfrm>
            <a:off x="4846552" y="2191020"/>
            <a:ext cx="4297680" cy="3979593"/>
          </a:xfrm>
        </p:spPr>
        <p:txBody>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hasCustomPrompt="1"/>
          </p:nvPr>
        </p:nvSpPr>
        <p:spPr>
          <a:xfrm>
            <a:off x="458788" y="1833563"/>
            <a:ext cx="4297680" cy="366382"/>
          </a:xfrm>
        </p:spPr>
        <p:txBody>
          <a:bodyPr bIns="0" anchor="ctr"/>
          <a:lstStyle>
            <a:lvl1pPr marL="0" indent="0">
              <a:buFontTx/>
              <a:buNone/>
              <a:defRPr lang="en-US" sz="1400" b="1" dirty="0" smtClean="0">
                <a:solidFill>
                  <a:schemeClr val="tx1"/>
                </a:solidFill>
                <a:latin typeface="+mn-lt"/>
                <a:ea typeface="+mn-ea"/>
                <a:cs typeface="+mn-cs"/>
              </a:defRPr>
            </a:lvl1pPr>
          </a:lstStyle>
          <a:p>
            <a:pPr marL="0" lvl="0" indent="0" algn="l" rtl="0" eaLnBrk="1" fontAlgn="base" hangingPunct="1">
              <a:lnSpc>
                <a:spcPct val="95000"/>
              </a:lnSpc>
              <a:spcBef>
                <a:spcPts val="1440"/>
              </a:spcBef>
              <a:spcAft>
                <a:spcPct val="0"/>
              </a:spcAft>
              <a:buFontTx/>
              <a:buNone/>
            </a:pPr>
            <a:r>
              <a:rPr lang="en-US" dirty="0" smtClean="0"/>
              <a:t>Click To Add Column Heading </a:t>
            </a:r>
            <a:endParaRPr lang="en-US" dirty="0"/>
          </a:p>
        </p:txBody>
      </p:sp>
      <p:sp>
        <p:nvSpPr>
          <p:cNvPr id="11" name="Text Placeholder 10"/>
          <p:cNvSpPr>
            <a:spLocks noGrp="1"/>
          </p:cNvSpPr>
          <p:nvPr>
            <p:ph type="body" sz="quarter" idx="14" hasCustomPrompt="1"/>
          </p:nvPr>
        </p:nvSpPr>
        <p:spPr>
          <a:xfrm>
            <a:off x="4846552" y="1833563"/>
            <a:ext cx="4297680" cy="366382"/>
          </a:xfrm>
        </p:spPr>
        <p:txBody>
          <a:bodyPr bIns="0" anchor="ctr"/>
          <a:lstStyle>
            <a:lvl1pPr marL="0" indent="0" algn="l" rtl="0" eaLnBrk="1" fontAlgn="base" hangingPunct="1">
              <a:lnSpc>
                <a:spcPct val="95000"/>
              </a:lnSpc>
              <a:spcBef>
                <a:spcPts val="1440"/>
              </a:spcBef>
              <a:spcAft>
                <a:spcPct val="0"/>
              </a:spcAft>
              <a:buFontTx/>
              <a:buNone/>
              <a:defRPr lang="en-US" sz="1400" b="1" dirty="0" smtClean="0">
                <a:solidFill>
                  <a:schemeClr val="tx1"/>
                </a:solidFill>
                <a:latin typeface="+mn-lt"/>
                <a:ea typeface="+mn-ea"/>
                <a:cs typeface="+mn-cs"/>
              </a:defRPr>
            </a:lvl1pPr>
          </a:lstStyle>
          <a:p>
            <a:pPr marL="0" lvl="0" indent="0" algn="l" rtl="0" eaLnBrk="1" fontAlgn="base" hangingPunct="1">
              <a:lnSpc>
                <a:spcPct val="95000"/>
              </a:lnSpc>
              <a:spcBef>
                <a:spcPts val="1440"/>
              </a:spcBef>
              <a:spcAft>
                <a:spcPct val="0"/>
              </a:spcAft>
              <a:buFontTx/>
              <a:buNone/>
            </a:pPr>
            <a:r>
              <a:rPr lang="en-US" dirty="0" smtClean="0"/>
              <a:t>Click To Add Column Heading </a:t>
            </a:r>
            <a:endParaRPr lang="en-US" dirty="0"/>
          </a:p>
        </p:txBody>
      </p:sp>
      <p:sp>
        <p:nvSpPr>
          <p:cNvPr id="13" name="Text Placeholder 12"/>
          <p:cNvSpPr>
            <a:spLocks noGrp="1"/>
          </p:cNvSpPr>
          <p:nvPr>
            <p:ph type="body" sz="quarter" idx="15" hasCustomPrompt="1"/>
          </p:nvPr>
        </p:nvSpPr>
        <p:spPr>
          <a:xfrm>
            <a:off x="458788" y="1152525"/>
            <a:ext cx="8778240" cy="681038"/>
          </a:xfrm>
        </p:spPr>
        <p:txBody>
          <a:bodyPr bIns="0" anchor="ctr"/>
          <a:lstStyle>
            <a:lvl1pPr marL="0" indent="0">
              <a:buFontTx/>
              <a:buNone/>
              <a:defRPr b="1">
                <a:solidFill>
                  <a:srgbClr val="002C77"/>
                </a:solidFill>
              </a:defRPr>
            </a:lvl1pPr>
            <a:lvl2pPr>
              <a:buFontTx/>
              <a:buNone/>
              <a:defRPr/>
            </a:lvl2pPr>
            <a:lvl3pPr>
              <a:buFontTx/>
              <a:buNone/>
              <a:defRPr/>
            </a:lvl3pPr>
            <a:lvl4pPr>
              <a:buFontTx/>
              <a:buNone/>
              <a:defRPr/>
            </a:lvl4pPr>
            <a:lvl5pPr>
              <a:buFontTx/>
              <a:buNone/>
              <a:defRPr/>
            </a:lvl5pPr>
          </a:lstStyle>
          <a:p>
            <a:pPr lvl="0"/>
            <a:r>
              <a:rPr lang="en-US" dirty="0" smtClean="0"/>
              <a:t>Click to add heading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userDrawn="1"/>
        </p:nvSpPr>
        <p:spPr bwMode="gray">
          <a:xfrm>
            <a:off x="1517868" y="1323890"/>
            <a:ext cx="6495602" cy="1997998"/>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83000"/>
              </a:lnSpc>
              <a:spcBef>
                <a:spcPct val="0"/>
              </a:spcBef>
              <a:spcAft>
                <a:spcPct val="0"/>
              </a:spcAft>
              <a:defRPr sz="2100">
                <a:solidFill>
                  <a:srgbClr val="006D9E"/>
                </a:solidFill>
                <a:latin typeface="+mj-lt"/>
                <a:ea typeface="+mj-ea"/>
                <a:cs typeface="+mj-cs"/>
              </a:defRPr>
            </a:lvl1pPr>
            <a:lvl2pPr algn="l" rtl="0" eaLnBrk="1" fontAlgn="base" hangingPunct="1">
              <a:lnSpc>
                <a:spcPct val="83000"/>
              </a:lnSpc>
              <a:spcBef>
                <a:spcPct val="0"/>
              </a:spcBef>
              <a:spcAft>
                <a:spcPct val="0"/>
              </a:spcAft>
              <a:defRPr sz="2100">
                <a:solidFill>
                  <a:srgbClr val="002C77"/>
                </a:solidFill>
                <a:latin typeface="Arial" charset="0"/>
              </a:defRPr>
            </a:lvl2pPr>
            <a:lvl3pPr algn="l" rtl="0" eaLnBrk="1" fontAlgn="base" hangingPunct="1">
              <a:lnSpc>
                <a:spcPct val="83000"/>
              </a:lnSpc>
              <a:spcBef>
                <a:spcPct val="0"/>
              </a:spcBef>
              <a:spcAft>
                <a:spcPct val="0"/>
              </a:spcAft>
              <a:defRPr sz="2100">
                <a:solidFill>
                  <a:srgbClr val="002C77"/>
                </a:solidFill>
                <a:latin typeface="Arial" charset="0"/>
              </a:defRPr>
            </a:lvl3pPr>
            <a:lvl4pPr algn="l" rtl="0" eaLnBrk="1" fontAlgn="base" hangingPunct="1">
              <a:lnSpc>
                <a:spcPct val="83000"/>
              </a:lnSpc>
              <a:spcBef>
                <a:spcPct val="0"/>
              </a:spcBef>
              <a:spcAft>
                <a:spcPct val="0"/>
              </a:spcAft>
              <a:defRPr sz="2100">
                <a:solidFill>
                  <a:srgbClr val="002C77"/>
                </a:solidFill>
                <a:latin typeface="Arial" charset="0"/>
              </a:defRPr>
            </a:lvl4pPr>
            <a:lvl5pPr algn="l" rtl="0" eaLnBrk="1" fontAlgn="base" hangingPunct="1">
              <a:lnSpc>
                <a:spcPct val="83000"/>
              </a:lnSpc>
              <a:spcBef>
                <a:spcPct val="0"/>
              </a:spcBef>
              <a:spcAft>
                <a:spcPct val="0"/>
              </a:spcAft>
              <a:defRPr sz="2100">
                <a:solidFill>
                  <a:srgbClr val="002C77"/>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a:lstStyle>
          <a:p>
            <a:pPr marL="0" marR="0" lvl="0" indent="0" algn="l" defTabSz="914400" rtl="0" eaLnBrk="1" fontAlgn="base" latinLnBrk="0" hangingPunct="1">
              <a:lnSpc>
                <a:spcPct val="83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6D9E"/>
                </a:solidFill>
                <a:effectLst/>
                <a:uLnTx/>
                <a:uFillTx/>
                <a:latin typeface="Arial"/>
                <a:ea typeface="+mj-ea"/>
                <a:cs typeface="+mj-cs"/>
              </a:rPr>
              <a:t>Click To Add Section Header Text</a:t>
            </a:r>
            <a:endParaRPr kumimoji="0" lang="en-US" sz="4000" b="0" i="0" u="none" strike="noStrike" kern="0" cap="none" spc="0" normalizeH="0" baseline="0" noProof="0" dirty="0">
              <a:ln>
                <a:noFill/>
              </a:ln>
              <a:solidFill>
                <a:srgbClr val="006D9E"/>
              </a:solidFill>
              <a:effectLst/>
              <a:uLnTx/>
              <a:uFillTx/>
              <a:latin typeface="Arial"/>
              <a:ea typeface="+mj-ea"/>
              <a:cs typeface="+mj-cs"/>
            </a:endParaRPr>
          </a:p>
        </p:txBody>
      </p:sp>
      <p:cxnSp>
        <p:nvCxnSpPr>
          <p:cNvPr id="9" name="Straight Connector 8"/>
          <p:cNvCxnSpPr/>
          <p:nvPr userDrawn="1"/>
        </p:nvCxnSpPr>
        <p:spPr bwMode="auto">
          <a:xfrm flipH="1" flipV="1">
            <a:off x="1371980" y="1331157"/>
            <a:ext cx="0" cy="2190750"/>
          </a:xfrm>
          <a:prstGeom prst="line">
            <a:avLst/>
          </a:prstGeom>
          <a:noFill/>
          <a:ln w="57150" cap="flat" cmpd="sng" algn="ctr">
            <a:solidFill>
              <a:srgbClr val="BFBFBF">
                <a:lumMod val="60000"/>
                <a:lumOff val="40000"/>
              </a:srgbClr>
            </a:solidFill>
            <a:prstDash val="solid"/>
            <a:round/>
            <a:headEnd type="oval" w="med" len="med"/>
            <a:tailEnd type="oval" w="med" len="med"/>
          </a:ln>
          <a:effectLst/>
        </p:spPr>
      </p:cxnSp>
      <p:cxnSp>
        <p:nvCxnSpPr>
          <p:cNvPr id="10" name="Straight Connector 9"/>
          <p:cNvCxnSpPr/>
          <p:nvPr userDrawn="1"/>
        </p:nvCxnSpPr>
        <p:spPr bwMode="auto">
          <a:xfrm flipH="1" flipV="1">
            <a:off x="7928422" y="3514806"/>
            <a:ext cx="0" cy="2190750"/>
          </a:xfrm>
          <a:prstGeom prst="line">
            <a:avLst/>
          </a:prstGeom>
          <a:noFill/>
          <a:ln w="57150" cap="flat" cmpd="sng" algn="ctr">
            <a:solidFill>
              <a:srgbClr val="BFBFBF">
                <a:lumMod val="60000"/>
                <a:lumOff val="40000"/>
              </a:srgbClr>
            </a:solidFill>
            <a:prstDash val="solid"/>
            <a:round/>
            <a:headEnd type="oval" w="med" len="med"/>
            <a:tailEnd type="oval" w="med" len="med"/>
          </a:ln>
          <a:effectLst/>
        </p:spPr>
      </p:cxnSp>
      <p:cxnSp>
        <p:nvCxnSpPr>
          <p:cNvPr id="11" name="Straight Connector 10"/>
          <p:cNvCxnSpPr/>
          <p:nvPr userDrawn="1"/>
        </p:nvCxnSpPr>
        <p:spPr bwMode="auto">
          <a:xfrm>
            <a:off x="1383132" y="3514810"/>
            <a:ext cx="6543675" cy="0"/>
          </a:xfrm>
          <a:prstGeom prst="line">
            <a:avLst/>
          </a:prstGeom>
          <a:noFill/>
          <a:ln w="57150" cap="flat" cmpd="sng" algn="ctr">
            <a:solidFill>
              <a:srgbClr val="BFBFBF">
                <a:lumMod val="60000"/>
                <a:lumOff val="40000"/>
              </a:srgbClr>
            </a:solidFill>
            <a:prstDash val="solid"/>
            <a:round/>
            <a:headEnd type="oval" w="med" len="med"/>
            <a:tailEnd type="oval" w="med" len="med"/>
          </a:ln>
          <a:effectLst/>
        </p:spPr>
      </p:cxnSp>
      <p:sp>
        <p:nvSpPr>
          <p:cNvPr id="12" name="Text Placeholder 14"/>
          <p:cNvSpPr>
            <a:spLocks noGrp="1"/>
          </p:cNvSpPr>
          <p:nvPr userDrawn="1"/>
        </p:nvSpPr>
        <p:spPr bwMode="gray">
          <a:xfrm>
            <a:off x="1526007" y="3705310"/>
            <a:ext cx="6172200" cy="18288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marL="203200" indent="-203200" algn="l" rtl="0" eaLnBrk="1" fontAlgn="base" hangingPunct="1">
              <a:lnSpc>
                <a:spcPct val="95000"/>
              </a:lnSpc>
              <a:spcBef>
                <a:spcPts val="1440"/>
              </a:spcBef>
              <a:spcAft>
                <a:spcPct val="0"/>
              </a:spcAft>
              <a:buClr>
                <a:srgbClr val="00A8C8"/>
              </a:buClr>
              <a:buChar char="•"/>
              <a:defRPr sz="1600">
                <a:solidFill>
                  <a:schemeClr val="tx1"/>
                </a:solidFill>
                <a:latin typeface="+mn-lt"/>
                <a:ea typeface="+mn-ea"/>
                <a:cs typeface="+mn-cs"/>
              </a:defRPr>
            </a:lvl1pPr>
            <a:lvl2pPr marL="411480" indent="-200025" algn="l" rtl="0" eaLnBrk="1" fontAlgn="base" hangingPunct="1">
              <a:lnSpc>
                <a:spcPct val="95000"/>
              </a:lnSpc>
              <a:spcBef>
                <a:spcPts val="475"/>
              </a:spcBef>
              <a:spcAft>
                <a:spcPct val="0"/>
              </a:spcAft>
              <a:buClr>
                <a:srgbClr val="00A8C8"/>
              </a:buClr>
              <a:buChar char="–"/>
              <a:defRPr sz="1400">
                <a:solidFill>
                  <a:schemeClr val="tx1"/>
                </a:solidFill>
                <a:latin typeface="+mn-lt"/>
                <a:ea typeface="+mn-ea"/>
              </a:defRPr>
            </a:lvl2pPr>
            <a:lvl3pPr marL="59436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3pPr>
            <a:lvl4pPr marL="77724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4pPr>
            <a:lvl5pPr marL="960120" indent="-177800" algn="l" rtl="0" eaLnBrk="1" fontAlgn="base" hangingPunct="1">
              <a:lnSpc>
                <a:spcPct val="95000"/>
              </a:lnSpc>
              <a:spcBef>
                <a:spcPts val="475"/>
              </a:spcBef>
              <a:spcAft>
                <a:spcPct val="0"/>
              </a:spcAft>
              <a:buClr>
                <a:srgbClr val="00A8C8"/>
              </a:buClr>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marR="0" lvl="0" indent="0" algn="l" defTabSz="914400" rtl="0" eaLnBrk="1" fontAlgn="base" latinLnBrk="0" hangingPunct="1">
              <a:lnSpc>
                <a:spcPct val="95000"/>
              </a:lnSpc>
              <a:spcBef>
                <a:spcPts val="1440"/>
              </a:spcBef>
              <a:spcAft>
                <a:spcPct val="0"/>
              </a:spcAft>
              <a:buClr>
                <a:srgbClr val="00A8C8"/>
              </a:buClr>
              <a:buSzTx/>
              <a:buFontTx/>
              <a:buNone/>
              <a:tabLst/>
              <a:defRPr/>
            </a:pPr>
            <a:r>
              <a:rPr kumimoji="0" lang="en-US" sz="1600" b="0" i="0" u="none" strike="noStrike" kern="0" cap="none" spc="0" normalizeH="0" baseline="0" noProof="0" dirty="0" smtClean="0">
                <a:ln>
                  <a:noFill/>
                </a:ln>
                <a:solidFill>
                  <a:srgbClr val="00A8C8"/>
                </a:solidFill>
                <a:effectLst/>
                <a:uLnTx/>
                <a:uFillTx/>
                <a:latin typeface="Arial"/>
                <a:ea typeface="+mn-ea"/>
                <a:cs typeface="+mn-cs"/>
              </a:rPr>
              <a:t>Click to add section sub header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194" name="PresentationTitle"/>
          <p:cNvSpPr>
            <a:spLocks noGrp="1" noChangeArrowheads="1"/>
          </p:cNvSpPr>
          <p:nvPr>
            <p:ph type="ctrTitle" hasCustomPrompt="1"/>
          </p:nvPr>
        </p:nvSpPr>
        <p:spPr>
          <a:xfrm>
            <a:off x="3291840" y="4567833"/>
            <a:ext cx="5877376" cy="387798"/>
          </a:xfrm>
        </p:spPr>
        <p:txBody>
          <a:bodyPr wrap="square" tIns="0" rIns="0" bIns="0">
            <a:spAutoFit/>
          </a:bodyPr>
          <a:lstStyle>
            <a:lvl1pPr>
              <a:lnSpc>
                <a:spcPct val="90000"/>
              </a:lnSpc>
              <a:spcBef>
                <a:spcPts val="0"/>
              </a:spcBef>
              <a:defRPr sz="2800" cap="none" baseline="0">
                <a:solidFill>
                  <a:schemeClr val="accent5"/>
                </a:solidFill>
              </a:defRPr>
            </a:lvl1pPr>
          </a:lstStyle>
          <a:p>
            <a:r>
              <a:rPr lang="en-US" dirty="0" smtClean="0"/>
              <a:t>Click to Add Presentation Title</a:t>
            </a:r>
            <a:endParaRPr lang="en-US" dirty="0"/>
          </a:p>
        </p:txBody>
      </p:sp>
      <p:sp>
        <p:nvSpPr>
          <p:cNvPr id="8388" name="Date"/>
          <p:cNvSpPr>
            <a:spLocks noGrp="1" noChangeArrowheads="1"/>
          </p:cNvSpPr>
          <p:nvPr>
            <p:ph type="subTitle" sz="quarter" idx="1" hasCustomPrompt="1"/>
          </p:nvPr>
        </p:nvSpPr>
        <p:spPr>
          <a:xfrm>
            <a:off x="6217920" y="5478078"/>
            <a:ext cx="2938780" cy="249299"/>
          </a:xfrm>
          <a:ln/>
        </p:spPr>
        <p:txBody>
          <a:bodyPr wrap="square">
            <a:spAutoFit/>
          </a:bodyPr>
          <a:lstStyle>
            <a:lvl1pPr marL="0" indent="0" algn="r">
              <a:lnSpc>
                <a:spcPct val="90000"/>
              </a:lnSpc>
              <a:spcBef>
                <a:spcPct val="0"/>
              </a:spcBef>
              <a:buFontTx/>
              <a:buNone/>
              <a:defRPr sz="1800">
                <a:solidFill>
                  <a:srgbClr val="00A8C8"/>
                </a:solidFill>
              </a:defRPr>
            </a:lvl1pPr>
          </a:lstStyle>
          <a:p>
            <a:r>
              <a:rPr lang="en-US" dirty="0" smtClean="0"/>
              <a:t>Click to add date</a:t>
            </a:r>
            <a:endParaRPr lang="en-US" dirty="0"/>
          </a:p>
        </p:txBody>
      </p:sp>
      <p:pic>
        <p:nvPicPr>
          <p:cNvPr id="18" name="MMA logo" descr="MMA_WSTD_Blue"/>
          <p:cNvPicPr>
            <a:picLocks noChangeAspect="1"/>
          </p:cNvPicPr>
          <p:nvPr userDrawn="1"/>
        </p:nvPicPr>
        <p:blipFill>
          <a:blip r:embed="rId2" cstate="print"/>
          <a:stretch>
            <a:fillRect/>
          </a:stretch>
        </p:blipFill>
        <p:spPr bwMode="auto">
          <a:xfrm>
            <a:off x="457200" y="457200"/>
            <a:ext cx="1487805" cy="824865"/>
          </a:xfrm>
          <a:prstGeom prst="rect">
            <a:avLst/>
          </a:prstGeom>
          <a:noFill/>
          <a:ln w="9525">
            <a:noFill/>
            <a:miter lim="800000"/>
            <a:headEnd/>
            <a:tailEnd/>
          </a:ln>
        </p:spPr>
      </p:pic>
      <p:pic>
        <p:nvPicPr>
          <p:cNvPr id="20" name="tag" descr="MMA_WTAG_Blue"/>
          <p:cNvPicPr>
            <a:picLocks noChangeAspect="1"/>
          </p:cNvPicPr>
          <p:nvPr userDrawn="1"/>
        </p:nvPicPr>
        <p:blipFill>
          <a:blip r:embed="rId3" cstate="print"/>
          <a:srcRect/>
          <a:stretch>
            <a:fillRect/>
          </a:stretch>
        </p:blipFill>
        <p:spPr bwMode="auto">
          <a:xfrm>
            <a:off x="433849" y="6504092"/>
            <a:ext cx="1772638" cy="133868"/>
          </a:xfrm>
          <a:prstGeom prst="rect">
            <a:avLst/>
          </a:prstGeom>
          <a:noFill/>
          <a:ln w="9525">
            <a:noFill/>
            <a:miter lim="800000"/>
            <a:headEnd/>
            <a:tailEnd/>
          </a:ln>
        </p:spPr>
      </p:pic>
      <p:pic>
        <p:nvPicPr>
          <p:cNvPr id="7" name="MMA MarketLink logo" descr="MarketLink Logo tag.jpg"/>
          <p:cNvPicPr>
            <a:picLocks noChangeAspect="1"/>
          </p:cNvPicPr>
          <p:nvPr userDrawn="1"/>
        </p:nvPicPr>
        <p:blipFill>
          <a:blip r:embed="rId4"/>
          <a:stretch>
            <a:fillRect/>
          </a:stretch>
        </p:blipFill>
        <p:spPr>
          <a:xfrm>
            <a:off x="3288445" y="2044700"/>
            <a:ext cx="5868255" cy="21031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Number"/>
          <p:cNvSpPr txBox="1">
            <a:spLocks noChangeArrowheads="1"/>
          </p:cNvSpPr>
          <p:nvPr/>
        </p:nvSpPr>
        <p:spPr bwMode="auto">
          <a:xfrm>
            <a:off x="8696325" y="6483350"/>
            <a:ext cx="447675" cy="165100"/>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r">
              <a:defRPr/>
            </a:pPr>
            <a:fld id="{ED62F9DE-F76F-44E8-83F0-EEBBFB849BBE}" type="slidenum">
              <a:rPr lang="en-US" sz="1100" smtClean="0">
                <a:solidFill>
                  <a:srgbClr val="002C77"/>
                </a:solidFill>
              </a:rPr>
              <a:pPr algn="r">
                <a:defRPr/>
              </a:pPr>
              <a:t>‹#›</a:t>
            </a:fld>
            <a:endParaRPr lang="en-US" sz="1100" dirty="0" smtClean="0">
              <a:solidFill>
                <a:srgbClr val="002C77"/>
              </a:solidFill>
            </a:endParaRPr>
          </a:p>
        </p:txBody>
      </p:sp>
      <p:sp>
        <p:nvSpPr>
          <p:cNvPr id="1060" name="Filepath"/>
          <p:cNvSpPr txBox="1">
            <a:spLocks noChangeArrowheads="1"/>
          </p:cNvSpPr>
          <p:nvPr>
            <p:custDataLst>
              <p:tags r:id="rId14"/>
            </p:custDataLst>
          </p:nvPr>
        </p:nvSpPr>
        <p:spPr bwMode="gray">
          <a:xfrm>
            <a:off x="2482850" y="6529388"/>
            <a:ext cx="6021388" cy="106362"/>
          </a:xfrm>
          <a:prstGeom prst="rect">
            <a:avLst/>
          </a:prstGeom>
          <a:noFill/>
          <a:ln w="9525">
            <a:noFill/>
            <a:miter lim="800000"/>
            <a:headEnd/>
            <a:tailEnd/>
          </a:ln>
          <a:effectLst/>
        </p:spPr>
        <p:txBody>
          <a:bodyPr lIns="0" tIns="0" rIns="0" bIns="0" anchor="b">
            <a:spAutoFit/>
          </a:bodyPr>
          <a:lstStyle/>
          <a:p>
            <a:pPr algn="r">
              <a:spcBef>
                <a:spcPct val="50000"/>
              </a:spcBef>
              <a:defRPr/>
            </a:pPr>
            <a:endParaRPr lang="en-US" sz="700">
              <a:solidFill>
                <a:schemeClr val="bg2"/>
              </a:solidFill>
              <a:ea typeface="+mn-ea"/>
              <a:cs typeface="+mn-cs"/>
            </a:endParaRP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w="9525">
            <a:noFill/>
            <a:miter lim="800000"/>
            <a:headEnd/>
            <a:tailEnd/>
          </a:ln>
          <a:effectLst/>
        </p:spPr>
        <p:txBody>
          <a:bodyPr wrap="none" lIns="0" tIns="0" rIns="0" bIns="0" anchor="b"/>
          <a:lstStyle/>
          <a:p>
            <a:pPr>
              <a:spcBef>
                <a:spcPct val="50000"/>
              </a:spcBef>
              <a:defRPr/>
            </a:pPr>
            <a:r>
              <a:rPr lang="en-US" sz="700">
                <a:solidFill>
                  <a:srgbClr val="7C848A"/>
                </a:solidFill>
                <a:ea typeface="+mn-ea"/>
              </a:rPr>
              <a:t>© 2012 Marsh &amp; McLennan Agency, LLC</a:t>
            </a:r>
            <a:endParaRPr lang="en-US" sz="700">
              <a:solidFill>
                <a:srgbClr val="7C848A"/>
              </a:solidFill>
              <a:ea typeface="+mn-ea"/>
              <a:cs typeface="+mn-cs"/>
            </a:endParaRPr>
          </a:p>
        </p:txBody>
      </p:sp>
      <p:sp>
        <p:nvSpPr>
          <p:cNvPr id="1032" name="BodyText"/>
          <p:cNvSpPr>
            <a:spLocks noGrp="1" noChangeArrowheads="1"/>
          </p:cNvSpPr>
          <p:nvPr>
            <p:ph type="body" idx="1"/>
            <p:custDataLst>
              <p:tags r:id="rId16"/>
            </p:custDataLst>
          </p:nvPr>
        </p:nvSpPr>
        <p:spPr bwMode="gray">
          <a:xfrm>
            <a:off x="457200" y="1147762"/>
            <a:ext cx="8686800" cy="506253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add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Title"/>
          <p:cNvSpPr>
            <a:spLocks noGrp="1" noChangeArrowheads="1"/>
          </p:cNvSpPr>
          <p:nvPr>
            <p:ph type="title"/>
            <p:custDataLst>
              <p:tags r:id="rId17"/>
            </p:custDataLst>
          </p:nvPr>
        </p:nvSpPr>
        <p:spPr bwMode="gray">
          <a:xfrm>
            <a:off x="457200" y="382589"/>
            <a:ext cx="8686800" cy="3238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Add Title</a:t>
            </a:r>
          </a:p>
        </p:txBody>
      </p:sp>
      <p:sp>
        <p:nvSpPr>
          <p:cNvPr id="12" name="date new"/>
          <p:cNvSpPr txBox="1">
            <a:spLocks noChangeArrowheads="1"/>
          </p:cNvSpPr>
          <p:nvPr/>
        </p:nvSpPr>
        <p:spPr bwMode="auto">
          <a:xfrm>
            <a:off x="3795554" y="6530187"/>
            <a:ext cx="2011680" cy="107722"/>
          </a:xfrm>
          <a:prstGeom prst="rect">
            <a:avLst/>
          </a:prstGeom>
          <a:noFill/>
          <a:ln>
            <a:noFill/>
          </a:ln>
          <a:extLst/>
        </p:spPr>
        <p:txBody>
          <a:bodyPr lIns="0" tIns="0" rIns="0" bIns="0" anchor="b">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algn="ctr">
              <a:spcBef>
                <a:spcPts val="420"/>
              </a:spcBef>
              <a:defRPr/>
            </a:pPr>
            <a:r>
              <a:rPr lang="en-US" sz="700" dirty="0" smtClean="0">
                <a:solidFill>
                  <a:srgbClr val="808080"/>
                </a:solidFill>
              </a:rPr>
              <a:t>Proprietary and Confidential.  Not to be distributed.</a:t>
            </a:r>
          </a:p>
        </p:txBody>
      </p:sp>
      <p:sp>
        <p:nvSpPr>
          <p:cNvPr id="13" name="Business"/>
          <p:cNvSpPr txBox="1">
            <a:spLocks noChangeArrowheads="1"/>
          </p:cNvSpPr>
          <p:nvPr>
            <p:custDataLst>
              <p:tags r:id="rId18"/>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spcBef>
                <a:spcPct val="50000"/>
              </a:spcBef>
              <a:defRPr/>
            </a:pPr>
            <a:r>
              <a:rPr lang="en-US" sz="700" kern="1200" dirty="0" smtClean="0">
                <a:solidFill>
                  <a:srgbClr val="808080"/>
                </a:solidFill>
                <a:latin typeface="Arial" charset="0"/>
                <a:ea typeface="MS PGothic" pitchFamily="34" charset="-128"/>
                <a:cs typeface="Arial" charset="0"/>
              </a:rPr>
              <a:t>MARSH &amp; McLENNAN AGENCY, </a:t>
            </a:r>
            <a:r>
              <a:rPr lang="en-US" sz="700" dirty="0" smtClean="0">
                <a:solidFill>
                  <a:srgbClr val="808080"/>
                </a:solidFill>
                <a:cs typeface="Arial" charset="0"/>
              </a:rPr>
              <a:t>LLC </a:t>
            </a:r>
            <a:endParaRPr lang="en-US" sz="700" kern="1200" dirty="0">
              <a:solidFill>
                <a:srgbClr val="808080"/>
              </a:solidFill>
              <a:latin typeface="Arial" charset="0"/>
              <a:ea typeface="MS PGothic" pitchFamily="34" charset="-128"/>
              <a:cs typeface="Arial" charset="0"/>
            </a:endParaRPr>
          </a:p>
        </p:txBody>
      </p:sp>
      <p:sp>
        <p:nvSpPr>
          <p:cNvPr id="14" name="Rectangle 13"/>
          <p:cNvSpPr/>
          <p:nvPr/>
        </p:nvSpPr>
        <p:spPr bwMode="auto">
          <a:xfrm>
            <a:off x="-4720" y="6731001"/>
            <a:ext cx="9602788" cy="126999"/>
          </a:xfrm>
          <a:prstGeom prst="rect">
            <a:avLst/>
          </a:prstGeom>
          <a:solidFill>
            <a:srgbClr val="B3BA35"/>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err="1" smtClean="0">
              <a:ln>
                <a:noFill/>
              </a:ln>
              <a:solidFill>
                <a:schemeClr val="bg1"/>
              </a:solidFill>
              <a:effectLst/>
              <a:latin typeface="Arial" charset="0"/>
            </a:endParaRPr>
          </a:p>
        </p:txBody>
      </p:sp>
      <p:pic>
        <p:nvPicPr>
          <p:cNvPr id="16" name="MMA MarketLink logo" descr="MarketLink logo no tag small.png"/>
          <p:cNvPicPr>
            <a:picLocks noChangeAspect="1"/>
          </p:cNvPicPr>
          <p:nvPr/>
        </p:nvPicPr>
        <p:blipFill>
          <a:blip r:embed="rId19"/>
          <a:stretch>
            <a:fillRect/>
          </a:stretch>
        </p:blipFill>
        <p:spPr>
          <a:xfrm>
            <a:off x="7858551" y="46195"/>
            <a:ext cx="1298149" cy="36576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3" r:id="rId2"/>
    <p:sldLayoutId id="2147483715" r:id="rId3"/>
    <p:sldLayoutId id="2147483716" r:id="rId4"/>
    <p:sldLayoutId id="2147483717" r:id="rId5"/>
    <p:sldLayoutId id="2147483718" r:id="rId6"/>
    <p:sldLayoutId id="2147483719" r:id="rId7"/>
    <p:sldLayoutId id="2147483689" r:id="rId8"/>
    <p:sldLayoutId id="2147483695" r:id="rId9"/>
    <p:sldLayoutId id="2147483693" r:id="rId10"/>
    <p:sldLayoutId id="2147483720" r:id="rId11"/>
    <p:sldLayoutId id="2147483706" r:id="rId12"/>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rgbClr val="002C77"/>
          </a:solidFill>
          <a:latin typeface="Arial" charset="0"/>
        </a:defRPr>
      </a:lvl2pPr>
      <a:lvl3pPr algn="l" rtl="0" eaLnBrk="1" fontAlgn="base" hangingPunct="1">
        <a:lnSpc>
          <a:spcPct val="83000"/>
        </a:lnSpc>
        <a:spcBef>
          <a:spcPct val="0"/>
        </a:spcBef>
        <a:spcAft>
          <a:spcPct val="0"/>
        </a:spcAft>
        <a:defRPr sz="2100">
          <a:solidFill>
            <a:srgbClr val="002C77"/>
          </a:solidFill>
          <a:latin typeface="Arial" charset="0"/>
        </a:defRPr>
      </a:lvl3pPr>
      <a:lvl4pPr algn="l" rtl="0" eaLnBrk="1" fontAlgn="base" hangingPunct="1">
        <a:lnSpc>
          <a:spcPct val="83000"/>
        </a:lnSpc>
        <a:spcBef>
          <a:spcPct val="0"/>
        </a:spcBef>
        <a:spcAft>
          <a:spcPct val="0"/>
        </a:spcAft>
        <a:defRPr sz="2100">
          <a:solidFill>
            <a:srgbClr val="002C77"/>
          </a:solidFill>
          <a:latin typeface="Arial" charset="0"/>
        </a:defRPr>
      </a:lvl4pPr>
      <a:lvl5pPr algn="l" rtl="0" eaLnBrk="1" fontAlgn="base" hangingPunct="1">
        <a:lnSpc>
          <a:spcPct val="83000"/>
        </a:lnSpc>
        <a:spcBef>
          <a:spcPct val="0"/>
        </a:spcBef>
        <a:spcAft>
          <a:spcPct val="0"/>
        </a:spcAft>
        <a:defRPr sz="2100">
          <a:solidFill>
            <a:srgbClr val="002C77"/>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lnSpc>
          <a:spcPct val="95000"/>
        </a:lnSpc>
        <a:spcBef>
          <a:spcPts val="1440"/>
        </a:spcBef>
        <a:spcAft>
          <a:spcPct val="0"/>
        </a:spcAft>
        <a:buClr>
          <a:schemeClr val="accent2"/>
        </a:buClr>
        <a:buChar char="•"/>
        <a:defRPr sz="1600">
          <a:solidFill>
            <a:schemeClr val="tx1"/>
          </a:solidFill>
          <a:latin typeface="+mn-lt"/>
          <a:ea typeface="+mn-ea"/>
          <a:cs typeface="+mn-cs"/>
        </a:defRPr>
      </a:lvl1pPr>
      <a:lvl2pPr marL="411480" indent="-200025" algn="l" rtl="0" eaLnBrk="1" fontAlgn="base" hangingPunct="1">
        <a:lnSpc>
          <a:spcPct val="95000"/>
        </a:lnSpc>
        <a:spcBef>
          <a:spcPts val="475"/>
        </a:spcBef>
        <a:spcAft>
          <a:spcPct val="0"/>
        </a:spcAft>
        <a:buClr>
          <a:schemeClr val="accent2"/>
        </a:buClr>
        <a:buChar char="–"/>
        <a:defRPr sz="1400">
          <a:solidFill>
            <a:schemeClr val="tx1"/>
          </a:solidFill>
          <a:latin typeface="+mn-lt"/>
          <a:ea typeface="+mn-ea"/>
        </a:defRPr>
      </a:lvl2pPr>
      <a:lvl3pPr marL="59436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3pPr>
      <a:lvl4pPr marL="77724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4pPr>
      <a:lvl5pPr marL="96012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024" userDrawn="1">
          <p15:clr>
            <a:srgbClr val="F26B43"/>
          </p15:clr>
        </p15:guide>
        <p15:guide id="2" pos="289" userDrawn="1">
          <p15:clr>
            <a:srgbClr val="F26B43"/>
          </p15:clr>
        </p15:guide>
        <p15:guide id="3" pos="5761" userDrawn="1">
          <p15:clr>
            <a:srgbClr val="F26B43"/>
          </p15:clr>
        </p15:guide>
        <p15:guide id="4" orient="horz" pos="720" userDrawn="1">
          <p15:clr>
            <a:srgbClr val="F26B43"/>
          </p15:clr>
        </p15:guide>
        <p15:guide id="5" orient="horz" pos="2304" userDrawn="1">
          <p15:clr>
            <a:srgbClr val="F26B43"/>
          </p15:clr>
        </p15:guide>
        <p15:guide id="6" orient="horz" pos="3912" userDrawn="1">
          <p15:clr>
            <a:srgbClr val="F26B43"/>
          </p15:clr>
        </p15:guide>
        <p15:guide id="7" pos="433" userDrawn="1">
          <p15:clr>
            <a:srgbClr val="FDE53C"/>
          </p15:clr>
        </p15:guide>
        <p15:guide id="8" pos="553" userDrawn="1">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 MarketLink</a:t>
            </a:r>
            <a:endParaRPr lang="en-US" dirty="0"/>
          </a:p>
        </p:txBody>
      </p:sp>
      <p:sp>
        <p:nvSpPr>
          <p:cNvPr id="4" name="Text Placeholder 3"/>
          <p:cNvSpPr>
            <a:spLocks noGrp="1"/>
          </p:cNvSpPr>
          <p:nvPr>
            <p:ph type="body" sz="quarter" idx="11"/>
          </p:nvPr>
        </p:nvSpPr>
        <p:spPr/>
        <p:txBody>
          <a:bodyPr/>
          <a:lstStyle/>
          <a:p>
            <a:r>
              <a:rPr lang="en-US" dirty="0" smtClean="0"/>
              <a:t>Easy, step by step enrollment!</a:t>
            </a:r>
            <a:endParaRPr lang="en-US" dirty="0"/>
          </a:p>
        </p:txBody>
      </p:sp>
      <p:pic>
        <p:nvPicPr>
          <p:cNvPr id="1026" name="Picture 2" descr="C:\Users\1021415\AppData\Local\Temp\SNAGHTML6587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64" y="1255092"/>
            <a:ext cx="7397190" cy="4292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5635869"/>
            <a:ext cx="7877908" cy="480131"/>
          </a:xfrm>
          <a:prstGeom prst="rect">
            <a:avLst/>
          </a:prstGeom>
          <a:noFill/>
        </p:spPr>
        <p:txBody>
          <a:bodyPr wrap="square" rtlCol="0">
            <a:spAutoFit/>
          </a:bodyPr>
          <a:lstStyle/>
          <a:p>
            <a:pPr algn="ctr">
              <a:lnSpc>
                <a:spcPct val="90000"/>
              </a:lnSpc>
            </a:pPr>
            <a:r>
              <a:rPr lang="en-US" sz="2800" dirty="0" smtClean="0">
                <a:solidFill>
                  <a:srgbClr val="006D9E"/>
                </a:solidFill>
              </a:rPr>
              <a:t>www.mymarketlink.com/clientname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 MarketLink</a:t>
            </a:r>
            <a:endParaRPr lang="en-US" dirty="0"/>
          </a:p>
        </p:txBody>
      </p:sp>
      <p:sp>
        <p:nvSpPr>
          <p:cNvPr id="3" name="Content Placeholder 2"/>
          <p:cNvSpPr>
            <a:spLocks noGrp="1"/>
          </p:cNvSpPr>
          <p:nvPr>
            <p:ph sz="quarter" idx="10"/>
          </p:nvPr>
        </p:nvSpPr>
        <p:spPr>
          <a:xfrm>
            <a:off x="447261" y="1070057"/>
            <a:ext cx="8686800" cy="4335173"/>
          </a:xfrm>
        </p:spPr>
        <p:txBody>
          <a:bodyPr/>
          <a:lstStyle/>
          <a:p>
            <a:pPr marL="0" indent="0">
              <a:buNone/>
            </a:pPr>
            <a:r>
              <a:rPr lang="en-US" dirty="0" smtClean="0"/>
              <a:t>You will only be asked to provide a second layer of authentication once every 400 days, unless, you login from a different browser, device or operating </a:t>
            </a:r>
            <a:r>
              <a:rPr lang="en-US" dirty="0" smtClean="0"/>
              <a:t>system in which case, you will be asked to re-authenticate. </a:t>
            </a:r>
            <a:endParaRPr lang="en-US" dirty="0"/>
          </a:p>
        </p:txBody>
      </p:sp>
      <p:sp>
        <p:nvSpPr>
          <p:cNvPr id="4" name="Text Placeholder 3"/>
          <p:cNvSpPr>
            <a:spLocks noGrp="1"/>
          </p:cNvSpPr>
          <p:nvPr>
            <p:ph type="body" sz="quarter" idx="11"/>
          </p:nvPr>
        </p:nvSpPr>
        <p:spPr/>
        <p:txBody>
          <a:bodyPr/>
          <a:lstStyle/>
          <a:p>
            <a:r>
              <a:rPr lang="en-US" dirty="0" smtClean="0"/>
              <a:t>Multi-Factor Authentication</a:t>
            </a:r>
            <a:endParaRPr lang="en-US" dirty="0"/>
          </a:p>
        </p:txBody>
      </p:sp>
      <p:sp>
        <p:nvSpPr>
          <p:cNvPr id="1026" name="AutoShape 2" descr="C:\Users\1021415\AppData\Local\Temp\SNAGHTMLa439e7.PNG"/>
          <p:cNvSpPr>
            <a:spLocks noChangeAspect="1" noChangeArrowheads="1"/>
          </p:cNvSpPr>
          <p:nvPr/>
        </p:nvSpPr>
        <p:spPr bwMode="auto">
          <a:xfrm>
            <a:off x="155575" y="-1355725"/>
            <a:ext cx="6924675"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C:\Users\1021415\AppData\Local\Temp\SNAGHTMLa439e7.PNG"/>
          <p:cNvSpPr>
            <a:spLocks noChangeAspect="1" noChangeArrowheads="1"/>
          </p:cNvSpPr>
          <p:nvPr/>
        </p:nvSpPr>
        <p:spPr bwMode="auto">
          <a:xfrm>
            <a:off x="155575" y="-1355725"/>
            <a:ext cx="6924675"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C:\Users\1021415\AppData\Local\Temp\SNAGHTMLa467ba.PNG"/>
          <p:cNvSpPr>
            <a:spLocks noChangeAspect="1" noChangeArrowheads="1"/>
          </p:cNvSpPr>
          <p:nvPr/>
        </p:nvSpPr>
        <p:spPr bwMode="auto">
          <a:xfrm>
            <a:off x="155575" y="-1355725"/>
            <a:ext cx="6924675"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2" descr="C:\Users\1021415\AppData\Local\Temp\SNAGHTMLa510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851" y="1625295"/>
            <a:ext cx="5630187" cy="230783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gray">
          <a:xfrm>
            <a:off x="155575" y="1896350"/>
            <a:ext cx="3067460" cy="96454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03200" indent="-203200" algn="l" rtl="0" eaLnBrk="1" fontAlgn="base" hangingPunct="1">
              <a:lnSpc>
                <a:spcPct val="95000"/>
              </a:lnSpc>
              <a:spcBef>
                <a:spcPts val="1440"/>
              </a:spcBef>
              <a:spcAft>
                <a:spcPct val="0"/>
              </a:spcAft>
              <a:buClr>
                <a:schemeClr val="accent2"/>
              </a:buClr>
              <a:buChar char="•"/>
              <a:defRPr sz="1600">
                <a:solidFill>
                  <a:schemeClr val="tx1"/>
                </a:solidFill>
                <a:latin typeface="+mn-lt"/>
                <a:ea typeface="+mn-ea"/>
                <a:cs typeface="+mn-cs"/>
              </a:defRPr>
            </a:lvl1pPr>
            <a:lvl2pPr marL="411480" indent="-200025" algn="l" rtl="0" eaLnBrk="1" fontAlgn="base" hangingPunct="1">
              <a:lnSpc>
                <a:spcPct val="95000"/>
              </a:lnSpc>
              <a:spcBef>
                <a:spcPts val="475"/>
              </a:spcBef>
              <a:spcAft>
                <a:spcPct val="0"/>
              </a:spcAft>
              <a:buClr>
                <a:schemeClr val="accent2"/>
              </a:buClr>
              <a:buChar char="–"/>
              <a:defRPr sz="1400">
                <a:solidFill>
                  <a:schemeClr val="tx1"/>
                </a:solidFill>
                <a:latin typeface="+mn-lt"/>
                <a:ea typeface="+mn-ea"/>
              </a:defRPr>
            </a:lvl2pPr>
            <a:lvl3pPr marL="59436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3pPr>
            <a:lvl4pPr marL="77724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4pPr>
            <a:lvl5pPr marL="96012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r>
              <a:rPr lang="en-US" sz="1400" kern="0" dirty="0" smtClean="0"/>
              <a:t>Once you login using your credentials, you’ll receive an email to the email address stored in MarketLink which includes the Verification Code. . </a:t>
            </a:r>
          </a:p>
          <a:p>
            <a:pPr marL="0" indent="0">
              <a:buNone/>
            </a:pPr>
            <a:endParaRPr lang="en-US" sz="1400" kern="0" dirty="0" smtClean="0"/>
          </a:p>
        </p:txBody>
      </p:sp>
      <p:pic>
        <p:nvPicPr>
          <p:cNvPr id="1029" name="Picture 5" descr="C:\Users\1021415\AppData\Local\Temp\SNAGHTMLa80d8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0" y="3168512"/>
            <a:ext cx="4049697" cy="334291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gray">
          <a:xfrm>
            <a:off x="4716477" y="4327577"/>
            <a:ext cx="3865672" cy="139156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03200" indent="-203200" algn="l" rtl="0" eaLnBrk="1" fontAlgn="base" hangingPunct="1">
              <a:lnSpc>
                <a:spcPct val="95000"/>
              </a:lnSpc>
              <a:spcBef>
                <a:spcPts val="1440"/>
              </a:spcBef>
              <a:spcAft>
                <a:spcPct val="0"/>
              </a:spcAft>
              <a:buClr>
                <a:schemeClr val="accent2"/>
              </a:buClr>
              <a:buChar char="•"/>
              <a:defRPr sz="1600">
                <a:solidFill>
                  <a:schemeClr val="tx1"/>
                </a:solidFill>
                <a:latin typeface="+mn-lt"/>
                <a:ea typeface="+mn-ea"/>
                <a:cs typeface="+mn-cs"/>
              </a:defRPr>
            </a:lvl1pPr>
            <a:lvl2pPr marL="411480" indent="-200025" algn="l" rtl="0" eaLnBrk="1" fontAlgn="base" hangingPunct="1">
              <a:lnSpc>
                <a:spcPct val="95000"/>
              </a:lnSpc>
              <a:spcBef>
                <a:spcPts val="475"/>
              </a:spcBef>
              <a:spcAft>
                <a:spcPct val="0"/>
              </a:spcAft>
              <a:buClr>
                <a:schemeClr val="accent2"/>
              </a:buClr>
              <a:buChar char="–"/>
              <a:defRPr sz="1400">
                <a:solidFill>
                  <a:schemeClr val="tx1"/>
                </a:solidFill>
                <a:latin typeface="+mn-lt"/>
                <a:ea typeface="+mn-ea"/>
              </a:defRPr>
            </a:lvl2pPr>
            <a:lvl3pPr marL="59436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3pPr>
            <a:lvl4pPr marL="77724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4pPr>
            <a:lvl5pPr marL="960120" indent="-177800" algn="l" rtl="0" eaLnBrk="1" fontAlgn="base" hangingPunct="1">
              <a:lnSpc>
                <a:spcPct val="95000"/>
              </a:lnSpc>
              <a:spcBef>
                <a:spcPts val="475"/>
              </a:spcBef>
              <a:spcAft>
                <a:spcPct val="0"/>
              </a:spcAft>
              <a:buClr>
                <a:schemeClr val="accent2"/>
              </a:buClr>
              <a:buFont typeface="Arial" charset="0"/>
              <a:buChar char="-"/>
              <a:defRPr sz="14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r>
              <a:rPr lang="en-US" sz="1400" kern="0" dirty="0" smtClean="0"/>
              <a:t>A Verify You Identity screen will then pop up. Enter the Verification Code and click on Submit. You’ll then be taken to the Benefit Portal.</a:t>
            </a:r>
          </a:p>
          <a:p>
            <a:pPr marL="0" indent="0">
              <a:buNone/>
            </a:pPr>
            <a:endParaRPr lang="en-US" sz="1400" kern="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1021415\AppData\Local\Temp\SNAGHTML6e51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1873623"/>
            <a:ext cx="5088146" cy="46168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MMA MarketLink</a:t>
            </a:r>
            <a:endParaRPr lang="en-US" dirty="0"/>
          </a:p>
        </p:txBody>
      </p:sp>
      <p:sp>
        <p:nvSpPr>
          <p:cNvPr id="3" name="Content Placeholder 2"/>
          <p:cNvSpPr>
            <a:spLocks noGrp="1"/>
          </p:cNvSpPr>
          <p:nvPr>
            <p:ph sz="quarter" idx="10"/>
          </p:nvPr>
        </p:nvSpPr>
        <p:spPr>
          <a:xfrm>
            <a:off x="5838302" y="1159312"/>
            <a:ext cx="3692769" cy="5059780"/>
          </a:xfrm>
        </p:spPr>
        <p:txBody>
          <a:bodyPr/>
          <a:lstStyle/>
          <a:p>
            <a:r>
              <a:rPr lang="en-US" sz="1400" dirty="0" smtClean="0"/>
              <a:t>Easy access benefits information 24/7 from your web-enabled devices</a:t>
            </a:r>
          </a:p>
          <a:p>
            <a:r>
              <a:rPr lang="en-US" sz="1400" dirty="0" smtClean="0"/>
              <a:t>Step-by-step instructions to make your benefit elections</a:t>
            </a:r>
          </a:p>
          <a:p>
            <a:r>
              <a:rPr lang="en-US" sz="1400" dirty="0" smtClean="0"/>
              <a:t>View your benefits summary and other important resources and forms</a:t>
            </a:r>
          </a:p>
          <a:p>
            <a:r>
              <a:rPr lang="en-US" sz="1400" dirty="0" smtClean="0"/>
              <a:t>Make Qualifying Life Event Changes</a:t>
            </a:r>
          </a:p>
          <a:p>
            <a:r>
              <a:rPr lang="en-US" sz="1400" dirty="0" smtClean="0"/>
              <a:t>Engage in the Health &amp; Wellness platform to maintain your personal well-being</a:t>
            </a:r>
            <a:endParaRPr lang="en-US" sz="1400" dirty="0"/>
          </a:p>
        </p:txBody>
      </p:sp>
      <p:sp>
        <p:nvSpPr>
          <p:cNvPr id="4" name="Text Placeholder 3"/>
          <p:cNvSpPr>
            <a:spLocks noGrp="1"/>
          </p:cNvSpPr>
          <p:nvPr>
            <p:ph type="body" sz="quarter" idx="11"/>
          </p:nvPr>
        </p:nvSpPr>
        <p:spPr/>
        <p:txBody>
          <a:bodyPr/>
          <a:lstStyle/>
          <a:p>
            <a:r>
              <a:rPr lang="en-US" dirty="0" smtClean="0"/>
              <a:t>Your Online Enrollment Platform!</a:t>
            </a:r>
            <a:endParaRPr lang="en-US" dirty="0"/>
          </a:p>
        </p:txBody>
      </p:sp>
      <p:pic>
        <p:nvPicPr>
          <p:cNvPr id="2050" name="Picture 2" descr="C:\Users\1021415\AppData\Local\Temp\SNAGHTML6c50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79" y="1046902"/>
            <a:ext cx="4282125" cy="3009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Blank">
  <a:themeElements>
    <a:clrScheme name="MarketLink">
      <a:dk1>
        <a:srgbClr val="000000"/>
      </a:dk1>
      <a:lt1>
        <a:srgbClr val="FFFFFF"/>
      </a:lt1>
      <a:dk2>
        <a:srgbClr val="BFBFBF"/>
      </a:dk2>
      <a:lt2>
        <a:srgbClr val="808080"/>
      </a:lt2>
      <a:accent1>
        <a:srgbClr val="006D9E"/>
      </a:accent1>
      <a:accent2>
        <a:srgbClr val="00A8C8"/>
      </a:accent2>
      <a:accent3>
        <a:srgbClr val="A6E2EF"/>
      </a:accent3>
      <a:accent4>
        <a:srgbClr val="002C77"/>
      </a:accent4>
      <a:accent5>
        <a:srgbClr val="808080"/>
      </a:accent5>
      <a:accent6>
        <a:srgbClr val="BFBFBF"/>
      </a:accent6>
      <a:hlink>
        <a:srgbClr val="006D9E"/>
      </a:hlink>
      <a:folHlink>
        <a:srgbClr val="800080"/>
      </a:folHlink>
    </a:clrScheme>
    <a:fontScheme name="Merc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sz="1400" dirty="0" smtClean="0"/>
        </a:defPPr>
      </a:lstStyle>
    </a:txDef>
  </a:objectDefaults>
  <a:extraClrSchemeLst/>
  <a:custClrLst>
    <a:custClr name="Bright Topaz">
      <a:srgbClr val="FBAE17"/>
    </a:custClr>
    <a:custClr name="Bright Peridot">
      <a:srgbClr val="B3BA35"/>
    </a:custClr>
    <a:custClr name="Bright Citrine">
      <a:srgbClr val="F48132"/>
    </a:custClr>
    <a:custClr name="Bright Turquoise">
      <a:srgbClr val="0FB694"/>
    </a:custClr>
    <a:custClr name="Bright Amethyst">
      <a:srgbClr val="CF3D96"/>
    </a:custClr>
    <a:custClr name="Light Peridot">
      <a:srgbClr val="D9D99F"/>
    </a:custClr>
    <a:custClr name="Light Citrine">
      <a:srgbClr val="FCCFAB"/>
    </a:custClr>
    <a:custClr name="Light Turquoise">
      <a:srgbClr val="A7D9C8"/>
    </a:custClr>
    <a:custClr name="Light Amethyst">
      <a:srgbClr val="E7B8D6"/>
    </a:custClr>
    <a:custClr name="Med Onyx">
      <a:srgbClr val="404040"/>
    </a:custClr>
  </a:custClrLst>
  <a:extLst>
    <a:ext uri="{05A4C25C-085E-4340-85A3-A5531E510DB2}">
      <thm15:themeFamily xmlns="" xmlns:thm15="http://schemas.microsoft.com/office/thememl/2012/main" name="blank.potm" id="{6295A388-B3C9-439C-A3AD-CEFA72B8689C}" vid="{66431F3F-BC63-4634-AC10-FE82CC14B3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216</TotalTime>
  <Words>158</Words>
  <Application>Microsoft Office PowerPoint</Application>
  <PresentationFormat>Custom</PresentationFormat>
  <Paragraphs>15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Blank</vt:lpstr>
      <vt:lpstr>MMA MarketLink</vt:lpstr>
      <vt:lpstr>MMA MarketLink</vt:lpstr>
      <vt:lpstr>MMA MarketLink</vt:lpstr>
    </vt:vector>
  </TitlesOfParts>
  <Company>Marsh &amp; McLennan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MMC User</dc:creator>
  <cp:lastModifiedBy>MMC User</cp:lastModifiedBy>
  <cp:revision>11</cp:revision>
  <dcterms:created xsi:type="dcterms:W3CDTF">2017-10-16T11:47:23Z</dcterms:created>
  <dcterms:modified xsi:type="dcterms:W3CDTF">2018-03-09T17:26:31Z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